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70" r:id="rId7"/>
    <p:sldId id="273" r:id="rId8"/>
    <p:sldId id="274" r:id="rId9"/>
    <p:sldId id="26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2628"/>
          </a:xfrm>
        </p:spPr>
        <p:txBody>
          <a:bodyPr/>
          <a:lstStyle/>
          <a:p>
            <a:r>
              <a:rPr lang="en-US" dirty="0"/>
              <a:t>CEIS101</a:t>
            </a:r>
            <a:br>
              <a:rPr lang="en-US" dirty="0"/>
            </a:br>
            <a:r>
              <a:rPr lang="en-US" dirty="0"/>
              <a:t>Module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306636"/>
          </a:xfrm>
        </p:spPr>
        <p:txBody>
          <a:bodyPr/>
          <a:lstStyle/>
          <a:p>
            <a:r>
              <a:rPr lang="en-US" dirty="0"/>
              <a:t>Adding Distance Sensor to Smart Home System </a:t>
            </a:r>
          </a:p>
          <a:p>
            <a:r>
              <a:rPr lang="en-US" dirty="0"/>
              <a:t>and Conducting Data Analysis</a:t>
            </a:r>
          </a:p>
          <a:p>
            <a:r>
              <a:rPr lang="en-US" dirty="0"/>
              <a:t>George Lamboy</a:t>
            </a:r>
          </a:p>
        </p:txBody>
      </p:sp>
    </p:spTree>
    <p:extLst>
      <p:ext uri="{BB962C8B-B14F-4D97-AF65-F5344CB8AC3E}">
        <p14:creationId xmlns:p14="http://schemas.microsoft.com/office/powerpoint/2010/main" val="188912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/>
              <a:t>Rubric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111936"/>
              </p:ext>
            </p:extLst>
          </p:nvPr>
        </p:nvGraphicFramePr>
        <p:xfrm>
          <a:off x="838200" y="1936612"/>
          <a:ext cx="10515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Set up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 of circuit with green LED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Set up circuit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Picture of circuit with yellow LED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Set up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Picture of circuit with red LED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60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Upload code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Screenshot of code in Arduino IDE with your name shown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2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Analyze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Excel plot </a:t>
                      </a:r>
                      <a:r>
                        <a:rPr lang="en-US" dirty="0"/>
                        <a:t>of data generated by distance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en-US" sz="2800"/>
              <a:t>Circuit with green LED on (picture)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BDECCBD-8F54-401C-93FF-7F33CD1D9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1" b="-4"/>
          <a:stretch/>
        </p:blipFill>
        <p:spPr>
          <a:xfrm rot="5400000">
            <a:off x="506362" y="537706"/>
            <a:ext cx="4051011" cy="371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49EE3-E658-4BDB-9948-F7D184954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38539"/>
          <a:stretch/>
        </p:blipFill>
        <p:spPr>
          <a:xfrm rot="5400000">
            <a:off x="6093291" y="-1003627"/>
            <a:ext cx="4051011" cy="67989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DFE3A9-BEBF-4572-86A6-33F25ADF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en-US" sz="1700" dirty="0"/>
              <a:t>Project </a:t>
            </a:r>
            <a:r>
              <a:rPr lang="en-US" sz="1700" dirty="0" err="1"/>
              <a:t>greenlikght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6956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48363-7EB0-410F-9591-A72912940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8743"/>
          <a:stretch/>
        </p:blipFill>
        <p:spPr>
          <a:xfrm rot="5400000">
            <a:off x="-1110377" y="1110377"/>
            <a:ext cx="6858000" cy="4637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Circuit with yellow LED on (picture)</a:t>
            </a:r>
          </a:p>
        </p:txBody>
      </p:sp>
    </p:spTree>
    <p:extLst>
      <p:ext uri="{BB962C8B-B14F-4D97-AF65-F5344CB8AC3E}">
        <p14:creationId xmlns:p14="http://schemas.microsoft.com/office/powerpoint/2010/main" val="3194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Circuit with red LED on (picture)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A972246-EAE3-461E-9EF7-C5F44C98F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1825625"/>
            <a:ext cx="9837174" cy="4351338"/>
          </a:xfrm>
        </p:spPr>
      </p:pic>
    </p:spTree>
    <p:extLst>
      <p:ext uri="{BB962C8B-B14F-4D97-AF65-F5344CB8AC3E}">
        <p14:creationId xmlns:p14="http://schemas.microsoft.com/office/powerpoint/2010/main" val="260686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Arduino Code (screenshot)</a:t>
            </a:r>
          </a:p>
        </p:txBody>
      </p:sp>
      <p:pic>
        <p:nvPicPr>
          <p:cNvPr id="9" name="Content Placeholder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139250-A0B5-4005-8934-EF5FBA32D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7" t="5079" r="20981" b="16015"/>
          <a:stretch/>
        </p:blipFill>
        <p:spPr>
          <a:xfrm>
            <a:off x="122903" y="1519084"/>
            <a:ext cx="12427974" cy="5338916"/>
          </a:xfrm>
        </p:spPr>
      </p:pic>
    </p:spTree>
    <p:extLst>
      <p:ext uri="{BB962C8B-B14F-4D97-AF65-F5344CB8AC3E}">
        <p14:creationId xmlns:p14="http://schemas.microsoft.com/office/powerpoint/2010/main" val="19709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Plot of data (graph from Excel)</a:t>
            </a:r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76D00C9-829A-4A4D-8B95-C9F5B5290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/>
        </p:blipFill>
        <p:spPr>
          <a:xfrm>
            <a:off x="0" y="1297858"/>
            <a:ext cx="12191999" cy="5309419"/>
          </a:xfrm>
        </p:spPr>
      </p:pic>
    </p:spTree>
    <p:extLst>
      <p:ext uri="{BB962C8B-B14F-4D97-AF65-F5344CB8AC3E}">
        <p14:creationId xmlns:p14="http://schemas.microsoft.com/office/powerpoint/2010/main" val="411733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378DE8F3B0C4B9CDFA4D2D69C6C5E" ma:contentTypeVersion="9" ma:contentTypeDescription="Create a new document." ma:contentTypeScope="" ma:versionID="13fb428f1aabc9b8ba308684ac21eeba">
  <xsd:schema xmlns:xsd="http://www.w3.org/2001/XMLSchema" xmlns:xs="http://www.w3.org/2001/XMLSchema" xmlns:p="http://schemas.microsoft.com/office/2006/metadata/properties" xmlns:ns2="72d70920-3115-43d8-8443-3c61d82a113c" targetNamespace="http://schemas.microsoft.com/office/2006/metadata/properties" ma:root="true" ma:fieldsID="6ddbf4286154e98e56ecd1cd1ae9678f" ns2:_="">
    <xsd:import namespace="72d70920-3115-43d8-8443-3c61d82a11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70920-3115-43d8-8443-3c61d82a1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E30318-229F-409F-AD82-200EBB38B4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FFE28-1FAB-49D1-95E5-8B6B5F2041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55E186-3745-481E-B499-4D458E4BB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70920-3115-43d8-8443-3c61d82a1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CEIS101 Module 5</vt:lpstr>
      <vt:lpstr>Rubric</vt:lpstr>
      <vt:lpstr>Circuit with green LED on (picture)</vt:lpstr>
      <vt:lpstr>Circuit with yellow LED on (picture)</vt:lpstr>
      <vt:lpstr>Circuit with red LED on (picture)</vt:lpstr>
      <vt:lpstr>Arduino Code (screenshot)</vt:lpstr>
      <vt:lpstr>Plot of data (graph from Excel)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5</dc:title>
  <dc:creator>Lamboy, George</dc:creator>
  <cp:lastModifiedBy>Lamboy, George</cp:lastModifiedBy>
  <cp:revision>1</cp:revision>
  <dcterms:created xsi:type="dcterms:W3CDTF">2021-02-08T00:47:28Z</dcterms:created>
  <dcterms:modified xsi:type="dcterms:W3CDTF">2021-02-08T00:55:13Z</dcterms:modified>
</cp:coreProperties>
</file>