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  <p:sldId id="264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CEIS101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Module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Inventory of Parts, Circuit Building, and Displaying Messages</a:t>
            </a:r>
          </a:p>
          <a:p>
            <a:r>
              <a:rPr lang="en-US" sz="2000">
                <a:solidFill>
                  <a:schemeClr val="bg1"/>
                </a:solidFill>
              </a:rPr>
              <a:t>George Lamboy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Rubric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30879"/>
              </p:ext>
            </p:extLst>
          </p:nvPr>
        </p:nvGraphicFramePr>
        <p:xfrm>
          <a:off x="6817629" y="1787673"/>
          <a:ext cx="3899157" cy="327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376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1816020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693761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293828">
                <a:tc>
                  <a:txBody>
                    <a:bodyPr/>
                    <a:lstStyle/>
                    <a:p>
                      <a:r>
                        <a:rPr lang="en-US" sz="1300"/>
                        <a:t>Activity</a:t>
                      </a:r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Requirement(s)</a:t>
                      </a:r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Points</a:t>
                      </a:r>
                    </a:p>
                  </a:txBody>
                  <a:tcPr marL="66779" marR="66779" marT="33390" marB="33390"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494165">
                <a:tc>
                  <a:txBody>
                    <a:bodyPr/>
                    <a:lstStyle/>
                    <a:p>
                      <a:r>
                        <a:rPr lang="en-US" sz="1300"/>
                        <a:t>Inventory of IoT Tech Core Kit</a:t>
                      </a:r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Picture of entire IoT kit</a:t>
                      </a:r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</a:t>
                      </a:r>
                    </a:p>
                  </a:txBody>
                  <a:tcPr marL="66779" marR="66779" marT="33390" marB="33390"/>
                </a:tc>
                <a:extLst>
                  <a:ext uri="{0D108BD9-81ED-4DB2-BD59-A6C34878D82A}">
                    <a16:rowId xmlns:a16="http://schemas.microsoft.com/office/drawing/2014/main" val="1343858599"/>
                  </a:ext>
                </a:extLst>
              </a:tr>
              <a:tr h="894840">
                <a:tc>
                  <a:txBody>
                    <a:bodyPr/>
                    <a:lstStyle/>
                    <a:p>
                      <a:r>
                        <a:rPr lang="en-US" sz="1300"/>
                        <a:t>Organization of components</a:t>
                      </a:r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Picture of required organization of components for course project</a:t>
                      </a:r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15</a:t>
                      </a:r>
                    </a:p>
                  </a:txBody>
                  <a:tcPr marL="66779" marR="66779" marT="33390" marB="33390"/>
                </a:tc>
                <a:extLst>
                  <a:ext uri="{0D108BD9-81ED-4DB2-BD59-A6C34878D82A}">
                    <a16:rowId xmlns:a16="http://schemas.microsoft.com/office/drawing/2014/main" val="2954340791"/>
                  </a:ext>
                </a:extLst>
              </a:tr>
              <a:tr h="494165">
                <a:tc>
                  <a:txBody>
                    <a:bodyPr/>
                    <a:lstStyle/>
                    <a:p>
                      <a:r>
                        <a:rPr lang="en-US" sz="1300"/>
                        <a:t>Set up circuit</a:t>
                      </a:r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Picture of complete circuit with red LED on</a:t>
                      </a:r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</a:p>
                  </a:txBody>
                  <a:tcPr marL="66779" marR="66779" marT="33390" marB="33390"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1095177">
                <a:tc>
                  <a:txBody>
                    <a:bodyPr/>
                    <a:lstStyle/>
                    <a:p>
                      <a:r>
                        <a:rPr lang="en-US" sz="1300"/>
                        <a:t>Run code</a:t>
                      </a:r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Screenshot of Serial Monitor showing </a:t>
                      </a:r>
                      <a:r>
                        <a:rPr lang="en-US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name and the messages that the LED is on/off </a:t>
                      </a:r>
                      <a:endParaRPr lang="en-US" sz="1300"/>
                    </a:p>
                  </a:txBody>
                  <a:tcPr marL="66779" marR="66779" marT="33390" marB="33390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</a:p>
                  </a:txBody>
                  <a:tcPr marL="66779" marR="66779" marT="33390" marB="33390"/>
                </a:tc>
                <a:extLst>
                  <a:ext uri="{0D108BD9-81ED-4DB2-BD59-A6C34878D82A}">
                    <a16:rowId xmlns:a16="http://schemas.microsoft.com/office/drawing/2014/main" val="45523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Inventory of IoT Kit (picture)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D409F-7514-4FB7-9A84-69224041D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44869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UCTRONICS Kit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ESP32 (2)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LCD Modules (2)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</a:rPr>
              <a:t>Breadboards (3) 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</a:rPr>
              <a:t>Mini Router  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</a:rPr>
              <a:t>Patch Cable  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</a:rPr>
              <a:t>Digital Multi Meter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</a:rPr>
              <a:t>USB to Micro USB (2)</a:t>
            </a:r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46FCE-5165-42E3-A6D5-F9E20730E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6897" y="1825625"/>
            <a:ext cx="8066903" cy="4351338"/>
          </a:xfrm>
        </p:spPr>
        <p:txBody>
          <a:bodyPr>
            <a:normAutofit/>
          </a:bodyPr>
          <a:lstStyle/>
          <a:p>
            <a:r>
              <a:rPr lang="en-US" dirty="0"/>
              <a:t>By George Lamboy</a:t>
            </a:r>
          </a:p>
        </p:txBody>
      </p:sp>
      <p:pic>
        <p:nvPicPr>
          <p:cNvPr id="8" name="Picture 7" descr="complete inventory kit&#10;&#10;Description automatically generated with medium confidence">
            <a:extLst>
              <a:ext uri="{FF2B5EF4-FFF2-40B4-BE49-F238E27FC236}">
                <a16:creationId xmlns:a16="http://schemas.microsoft.com/office/drawing/2014/main" id="{7417FF86-7572-48BC-9FC2-6EBF46756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2243138"/>
            <a:ext cx="8901113" cy="4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4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Inventory kit for project 1&#10;&#10;Description automatically generated">
            <a:extLst>
              <a:ext uri="{FF2B5EF4-FFF2-40B4-BE49-F238E27FC236}">
                <a16:creationId xmlns:a16="http://schemas.microsoft.com/office/drawing/2014/main" id="{C6CF980A-BDAB-4421-9292-9D1F2080E4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8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/>
              <a:t>Organization of Project Components (picture)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37887-54FE-4243-91D3-38DEA81F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Arduino Mega 2560</a:t>
            </a:r>
          </a:p>
          <a:p>
            <a:r>
              <a:rPr lang="en-US" sz="1700"/>
              <a:t>Breadboard</a:t>
            </a:r>
          </a:p>
          <a:p>
            <a:r>
              <a:rPr lang="en-US" sz="1700"/>
              <a:t>Resistor 10kΩ</a:t>
            </a:r>
          </a:p>
          <a:p>
            <a:r>
              <a:rPr lang="en-US" sz="1700"/>
              <a:t>LEDs</a:t>
            </a:r>
          </a:p>
          <a:p>
            <a:r>
              <a:rPr lang="en-US" sz="1700"/>
              <a:t>Ultrasonic Sensor </a:t>
            </a:r>
          </a:p>
          <a:p>
            <a:r>
              <a:rPr lang="en-US" sz="1700"/>
              <a:t>Active Buzzer</a:t>
            </a:r>
          </a:p>
          <a:p>
            <a:r>
              <a:rPr lang="en-US" sz="1700"/>
              <a:t>Photoresistor</a:t>
            </a:r>
          </a:p>
          <a:p>
            <a:r>
              <a:rPr lang="en-US" sz="1700"/>
              <a:t>Wires</a:t>
            </a:r>
          </a:p>
          <a:p>
            <a:r>
              <a:rPr lang="en-US" sz="1700"/>
              <a:t>USB Type B cable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399245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Circuit with red LED on (picture)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A5CD6C5-1EA7-42F9-A603-3663F583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6B5DF63-12AD-44A8-8092-1DB8AF960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r="38177" b="-3"/>
          <a:stretch/>
        </p:blipFill>
        <p:spPr>
          <a:xfrm rot="5400000">
            <a:off x="7659714" y="-1134260"/>
            <a:ext cx="3398024" cy="566654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icture containing indoor, plastic&#10;&#10;Description automatically generated">
            <a:extLst>
              <a:ext uri="{FF2B5EF4-FFF2-40B4-BE49-F238E27FC236}">
                <a16:creationId xmlns:a16="http://schemas.microsoft.com/office/drawing/2014/main" id="{2AE5EA14-A926-46B5-8A5D-0A72057CC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 r="-2" b="16970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7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9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Serial Monitor (screenshot)</a:t>
            </a: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035CAC-FB49-4852-B369-297F6ED08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r="13458" b="6494"/>
          <a:stretch/>
        </p:blipFill>
        <p:spPr>
          <a:xfrm>
            <a:off x="493354" y="484632"/>
            <a:ext cx="3364271" cy="5724144"/>
          </a:xfrm>
          <a:prstGeom prst="rect">
            <a:avLst/>
          </a:prstGeom>
          <a:effectLst/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1DFBBB-C58A-41CD-ABD4-249A1FDA9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 r="37036" b="50858"/>
          <a:stretch/>
        </p:blipFill>
        <p:spPr>
          <a:xfrm>
            <a:off x="3857624" y="0"/>
            <a:ext cx="8334375" cy="65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7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378DE8F3B0C4B9CDFA4D2D69C6C5E" ma:contentTypeVersion="9" ma:contentTypeDescription="Create a new document." ma:contentTypeScope="" ma:versionID="13fb428f1aabc9b8ba308684ac21eeba">
  <xsd:schema xmlns:xsd="http://www.w3.org/2001/XMLSchema" xmlns:xs="http://www.w3.org/2001/XMLSchema" xmlns:p="http://schemas.microsoft.com/office/2006/metadata/properties" xmlns:ns2="72d70920-3115-43d8-8443-3c61d82a113c" targetNamespace="http://schemas.microsoft.com/office/2006/metadata/properties" ma:root="true" ma:fieldsID="6ddbf4286154e98e56ecd1cd1ae9678f" ns2:_="">
    <xsd:import namespace="72d70920-3115-43d8-8443-3c61d82a11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70920-3115-43d8-8443-3c61d82a1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5A2064-373B-40C2-AA55-000D3D82F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FD6980-1FC5-48E3-B46C-95F308D71F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7221BF-7C6F-4A66-B67C-B60048330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70920-3115-43d8-8443-3c61d82a1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156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CEIS101 Module 3</vt:lpstr>
      <vt:lpstr>Rubric</vt:lpstr>
      <vt:lpstr>Inventory of IoT Kit (picture)</vt:lpstr>
      <vt:lpstr>Organization of Project Components (picture)</vt:lpstr>
      <vt:lpstr>Circuit with red LED on (picture)</vt:lpstr>
      <vt:lpstr>Serial Monitor (screenshot)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3</dc:title>
  <dc:creator>Lamboy, George</dc:creator>
  <cp:lastModifiedBy>Lamboy, George</cp:lastModifiedBy>
  <cp:revision>2</cp:revision>
  <dcterms:created xsi:type="dcterms:W3CDTF">2021-01-25T00:59:00Z</dcterms:created>
  <dcterms:modified xsi:type="dcterms:W3CDTF">2021-01-26T22:15:17Z</dcterms:modified>
</cp:coreProperties>
</file>