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1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4"/>
            <a:ext cx="9144000" cy="2485627"/>
          </a:xfrm>
        </p:spPr>
        <p:txBody>
          <a:bodyPr>
            <a:normAutofit/>
          </a:bodyPr>
          <a:lstStyle/>
          <a:p>
            <a:r>
              <a:rPr lang="en-US" sz="3200" dirty="0"/>
              <a:t>SEC290</a:t>
            </a:r>
          </a:p>
          <a:p>
            <a:r>
              <a:rPr lang="en-US" sz="3200" dirty="0"/>
              <a:t>Fundamentals of Infrastructure Security</a:t>
            </a:r>
          </a:p>
          <a:p>
            <a:r>
              <a:rPr lang="en-US" dirty="0"/>
              <a:t>Module 6 Firewall</a:t>
            </a:r>
          </a:p>
          <a:p>
            <a:r>
              <a:rPr lang="en-US" dirty="0"/>
              <a:t>George Lamboy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646"/>
            <a:ext cx="10515600" cy="933042"/>
          </a:xfrm>
        </p:spPr>
        <p:txBody>
          <a:bodyPr>
            <a:normAutofit/>
          </a:bodyPr>
          <a:lstStyle/>
          <a:p>
            <a:r>
              <a:rPr lang="en-US" sz="4000" dirty="0"/>
              <a:t>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960817"/>
              </p:ext>
            </p:extLst>
          </p:nvPr>
        </p:nvGraphicFramePr>
        <p:xfrm>
          <a:off x="838200" y="1825625"/>
          <a:ext cx="92870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159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22685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Requirement(s)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Time-based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a 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Dynamic NAT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a 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1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Brute forcing of SSH logins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a 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027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72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7"/>
            <a:ext cx="2739435" cy="112940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Time-based access</a:t>
            </a: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395A789A-3919-48B6-B6AC-E508E34CA1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" b="13195"/>
          <a:stretch/>
        </p:blipFill>
        <p:spPr>
          <a:xfrm rot="10800000">
            <a:off x="3647068" y="694112"/>
            <a:ext cx="8659924" cy="540742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256571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1 </a:t>
            </a:r>
            <a:r>
              <a:rPr lang="en-US" sz="2000"/>
              <a:t>Step 28.</a:t>
            </a:r>
            <a:endParaRPr lang="en-US" sz="2000" dirty="0"/>
          </a:p>
          <a:p>
            <a:r>
              <a:rPr lang="en-US" sz="2000" dirty="0"/>
              <a:t>It should show two time-based access rules in the FORWARD chain.</a:t>
            </a:r>
          </a:p>
        </p:txBody>
      </p:sp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7"/>
            <a:ext cx="2739435" cy="112007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Dynamic NAT</a:t>
            </a: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2B0FFB48-AF20-496D-B145-6DD16081DA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" b="4611"/>
          <a:stretch>
            <a:fillRect/>
          </a:stretch>
        </p:blipFill>
        <p:spPr>
          <a:xfrm>
            <a:off x="3591098" y="-78972"/>
            <a:ext cx="8807335" cy="693697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256571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5 Step 3.</a:t>
            </a:r>
          </a:p>
          <a:p>
            <a:r>
              <a:rPr lang="en-US" sz="2000" dirty="0"/>
              <a:t>It should include </a:t>
            </a:r>
            <a:r>
              <a:rPr lang="en-US" sz="2000" dirty="0" err="1"/>
              <a:t>prerouting</a:t>
            </a:r>
            <a:r>
              <a:rPr lang="en-US" sz="2000" dirty="0"/>
              <a:t> and </a:t>
            </a:r>
            <a:r>
              <a:rPr lang="en-US" sz="2000" dirty="0" err="1"/>
              <a:t>postrouting</a:t>
            </a:r>
            <a:r>
              <a:rPr lang="en-US" sz="2000" dirty="0"/>
              <a:t> rules.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768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6" y="886006"/>
            <a:ext cx="2739435" cy="1745227"/>
          </a:xfrm>
        </p:spPr>
        <p:txBody>
          <a:bodyPr>
            <a:noAutofit/>
          </a:bodyPr>
          <a:lstStyle/>
          <a:p>
            <a:r>
              <a:rPr lang="en-US" sz="4000" dirty="0"/>
              <a:t>Brute forcing of SSH logins</a:t>
            </a:r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A3358509-298B-483E-ACD7-E6176AFB90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" b="4611"/>
          <a:stretch>
            <a:fillRect/>
          </a:stretch>
        </p:blipFill>
        <p:spPr>
          <a:xfrm rot="10800000">
            <a:off x="4113211" y="0"/>
            <a:ext cx="8078788" cy="3429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882488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Part 6 Step 7.</a:t>
            </a:r>
          </a:p>
          <a:p>
            <a:r>
              <a:rPr lang="en-US" sz="2000" dirty="0"/>
              <a:t>It should </a:t>
            </a:r>
            <a:r>
              <a:rPr lang="en-US" sz="2000"/>
              <a:t>show the dropped </a:t>
            </a:r>
            <a:r>
              <a:rPr lang="en-US" sz="2000" dirty="0"/>
              <a:t>SSH packet count.</a:t>
            </a:r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EC56A73-B94B-49B2-AD1F-9BB22CB9C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64922" y="3541221"/>
            <a:ext cx="8170025" cy="33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73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f681fcbd-d5a2-4336-a092-82e7af704741" xsi:nil="true"/>
    <_ip_UnifiedCompliancePolicyUIAction xmlns="http://schemas.microsoft.com/sharepoint/v3" xsi:nil="true"/>
    <MigrationWizIdDocumentLibraryPermissions xmlns="f681fcbd-d5a2-4336-a092-82e7af704741" xsi:nil="true"/>
    <MigrationWizIdPermissionLevels xmlns="f681fcbd-d5a2-4336-a092-82e7af704741" xsi:nil="true"/>
    <MigrationWizId xmlns="f681fcbd-d5a2-4336-a092-82e7af704741" xsi:nil="true"/>
    <_ip_UnifiedCompliancePolicyProperties xmlns="http://schemas.microsoft.com/sharepoint/v3" xsi:nil="true"/>
    <MigrationWizIdSecurityGroups xmlns="f681fcbd-d5a2-4336-a092-82e7af70474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F29DAF2B2474CAA0976D75413A80B" ma:contentTypeVersion="20" ma:contentTypeDescription="Create a new document." ma:contentTypeScope="" ma:versionID="f1a4acc4b85180fe6975a37171a89f22">
  <xsd:schema xmlns:xsd="http://www.w3.org/2001/XMLSchema" xmlns:xs="http://www.w3.org/2001/XMLSchema" xmlns:p="http://schemas.microsoft.com/office/2006/metadata/properties" xmlns:ns1="http://schemas.microsoft.com/sharepoint/v3" xmlns:ns3="f681fcbd-d5a2-4336-a092-82e7af704741" xmlns:ns4="c9140fa4-d231-4bf2-8e30-bda3cfa5fa06" targetNamespace="http://schemas.microsoft.com/office/2006/metadata/properties" ma:root="true" ma:fieldsID="d88427010be71365af5c7bdb809d71bb" ns1:_="" ns3:_="" ns4:_="">
    <xsd:import namespace="http://schemas.microsoft.com/sharepoint/v3"/>
    <xsd:import namespace="f681fcbd-d5a2-4336-a092-82e7af704741"/>
    <xsd:import namespace="c9140fa4-d231-4bf2-8e30-bda3cfa5fa0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fcbd-d5a2-4336-a092-82e7af70474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40fa4-d231-4bf2-8e30-bda3cfa5f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9C8190-CE04-4B04-BDD3-98C89D360309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f681fcbd-d5a2-4336-a092-82e7af704741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c9140fa4-d231-4bf2-8e30-bda3cfa5fa0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76A087-F172-46B9-A2DB-782D42C9C2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553AF5-258F-41BE-BCB0-58C2BB724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81fcbd-d5a2-4336-a092-82e7af704741"/>
    <ds:schemaRef ds:uri="c9140fa4-d231-4bf2-8e30-bda3cfa5f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115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Course Project </vt:lpstr>
      <vt:lpstr>Rubric</vt:lpstr>
      <vt:lpstr>Time-based access</vt:lpstr>
      <vt:lpstr>Dynamic NAT</vt:lpstr>
      <vt:lpstr>Brute forcing of SSH logins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Lamboy, George</cp:lastModifiedBy>
  <cp:revision>175</cp:revision>
  <dcterms:created xsi:type="dcterms:W3CDTF">2018-12-20T22:43:36Z</dcterms:created>
  <dcterms:modified xsi:type="dcterms:W3CDTF">2021-10-17T05:54:30Z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0x01010007FF29DAF2B2474CAA0976D75413A80B</vt:lpwstr>
  </property>
</Properties>
</file>