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59" r:id="rId6"/>
    <p:sldId id="270" r:id="rId7"/>
    <p:sldId id="271" r:id="rId8"/>
    <p:sldId id="267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32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CDD6B-EC2F-4242-BB01-3ADB2EA05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06E81A-1139-4F60-ADAD-CDBFA2DA7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CA7DA-A3ED-424E-96DB-EAC43B3A9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20E7B-DE6B-4599-AB9A-D6E6D1C5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98F17-D1A4-4B40-8467-04543C7AB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1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54F3F-7F8C-4B62-83A5-552DFB190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BB7699-2B3A-4817-9AC3-43FD9282F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3F1A9-6856-45E2-8C6C-5C78A873D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807F9-D2C6-4EE6-AE90-327FC3253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B0549-8F58-4348-9920-652E9FEDC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4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41ECD2-AC72-4B39-B658-44039FF9BC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FCE250-D2E2-4148-B0C4-5EEC101D4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E6582-DD76-46CC-A4B7-7889DF306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69BB8-5380-45F6-85BD-37209F96D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1002E-17D0-4016-AA60-4DBD5B8BF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0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35B90-86EC-492C-8440-5BE029FCA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4B971-FFBC-444C-9574-9D3B54B7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66CA0-A872-4564-80CA-5FEC4ECF6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A1036-6CDC-445C-A420-C8F19AA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5A98F-1722-408F-9EAF-DD105A67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6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9E4D1-759E-4B80-9D6F-7700A8CDD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D5114-CD19-406E-8705-96803BC30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8F7AF-E616-4F57-A855-C02E4119B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F85F8-5B2C-49AB-ACE3-206BEDDEC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9AD0B-2401-4303-B6E3-E10A4408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8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44CDF-BB67-47FC-BF1B-DB02A6749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A57AE-432B-4C7F-AFD5-02DA1AB1A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59AFA-4DCC-4AAB-A636-A768FCC63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2A2CC-F2EE-4979-8BBC-A34D00091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4CF7A-3807-4981-82FE-9DFBEED4C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DDECA-5A1A-4973-9442-C48285448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1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A80D-F0D5-4D0E-A595-37B132CF9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C3DE0-C588-424F-99AD-81C63CBF6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A99559-C376-4106-B5B8-DE2548E8B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EC5DA3-BFFC-4144-9DE2-F9BD5D5548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B6C142-9FBA-441E-A2EE-8A26CD28D1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13BFF5-7AB9-4517-84AF-11B4195E5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D63660-8C4C-44F0-BB2E-A2E06C020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585D26-D27D-4780-B4D8-652336F5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6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7FB5D-6D01-46C3-90E2-6EF7C7DD9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ABEC61-F94D-46EA-93C3-3D29473CC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8D31F-B3A3-44A7-BE2E-54CED0016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7FC639-D8CC-4126-AE01-D7ECE4FE3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0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D11337-DCED-48AE-9781-145604B2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90E84E-2E44-4497-B8AA-769AD7E93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3588F-8746-4FE0-AB58-50B514C86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30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7E9AD-7C5B-43BF-BC81-663C3B7F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B248D-04F1-4ACE-8F99-0844D0618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34B85-1772-4F38-A7E7-EB8B511E6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4CC1-4267-4CC4-88D6-3A28AFF5E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7253FA-41D5-46A5-8FA6-3BB510DA9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524AA-7B5D-4D45-A1D6-B2C17247F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9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1104-3193-4DE3-9579-D9AA8F0E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F3E60D-5591-47FB-8383-3CF2A6D2F8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93396-1B46-429A-A1C7-6319CC46E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BB73A-2A95-4544-9F11-6D8DF3A13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82299-81B8-4894-B8B7-C1A0EF0D8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0117A-21AA-4F59-A2B7-7BC19EB7D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5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317E4F-9347-44CD-9477-1AF2334B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CF40D-687B-4129-846D-C33C3CF7D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5B308-7023-40D0-A9D7-0A50FDE281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4BDDD-E77C-4F65-80AE-A2B49D0566BE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94102-7A5A-4E11-ABC2-D0BBAAF8E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0775C-EC89-455E-B408-FFCE8D86F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8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77BAFB-3BD3-41BB-9107-FAE224AE2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823A9B-C188-42D4-847C-3AD928DB1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42784" y="253140"/>
            <a:ext cx="6184555" cy="618455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B557F3-1A0C-4749-A6DB-EAC082DF3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4848" y="253140"/>
            <a:ext cx="6184555" cy="6184555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D55AA6-3751-494F-868A-DCEDC5CE8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03723" y="136525"/>
            <a:ext cx="6184555" cy="618455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1400" y="965580"/>
            <a:ext cx="5204489" cy="3160593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CEIS101</a:t>
            </a:r>
            <a:br>
              <a:rPr lang="en-US" sz="5400">
                <a:solidFill>
                  <a:schemeClr val="bg1"/>
                </a:solidFill>
              </a:rPr>
            </a:br>
            <a:r>
              <a:rPr lang="en-US" sz="5400">
                <a:solidFill>
                  <a:schemeClr val="bg1"/>
                </a:solidFill>
              </a:rPr>
              <a:t>Module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0817" y="4409960"/>
            <a:ext cx="4508641" cy="1116414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Adding Door Sensor to Smart Home System </a:t>
            </a:r>
          </a:p>
          <a:p>
            <a:r>
              <a:rPr lang="en-US" sz="2000">
                <a:solidFill>
                  <a:schemeClr val="bg1"/>
                </a:solidFill>
              </a:rPr>
              <a:t>George Lamboy</a:t>
            </a:r>
          </a:p>
        </p:txBody>
      </p:sp>
      <p:sp>
        <p:nvSpPr>
          <p:cNvPr id="16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D82AB1B2-7970-42CF-8BF5-567C69E9F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20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80947" y="1755501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C10FB9CA-E7FA-462C-B537-F1224ED1A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8469AE7-A75B-4F37-850B-EF5974ABE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8" name="Graphic 4">
            <a:extLst>
              <a:ext uri="{FF2B5EF4-FFF2-40B4-BE49-F238E27FC236}">
                <a16:creationId xmlns:a16="http://schemas.microsoft.com/office/drawing/2014/main" id="{63301095-70B2-49AA-8DA9-A35629AD6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97506" y="4175798"/>
            <a:ext cx="1861486" cy="1861665"/>
            <a:chOff x="5734053" y="3067000"/>
            <a:chExt cx="724484" cy="724549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218E08C-0BEA-45C2-8C09-4141DDDA0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067000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32F6090-14E0-44C6-B9FC-C91047BCD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DB9402B-335C-4892-9E7C-C400E95BE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7A4371D-4448-409A-93F3-0C92E3EB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80149CB-4B8F-4FD1-AC5E-25670C9EA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2D49A1A-35B0-4620-9D1E-A782A0E97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FF46F08-B1E4-44C1-BD4A-4191D6EAD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DB16610-3D81-4E5C-850D-5D1245C0D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2624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05501B2-83AC-4299-BE5A-8CA16B408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2624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7CF1B90-3B3A-403E-A94F-8B82945D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6A1CBA9-4AC1-4C42-9429-3FF31DF28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1318D9B-FD39-402A-ADFA-0E6CC789A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33FB08F-B346-47C0-A7CD-1DE53E6C0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12624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93AD6F2-6408-4A8E-9749-CB7388EF3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15D9D2F-1568-4BE3-A54A-69F52492B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85393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AB547A7-0D80-491F-98B4-C6B7CC4FC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E2693CD-DAF5-4B26-9A2F-17673BF3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6EEE12-952A-4693-B161-D7071D601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4228DCC-1611-4BDC-90AA-231F67EB1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A163C3C-D3DF-461F-B6A8-90C7C227D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D021D29-2980-41C3-AB83-DA93C105B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C09C1FA-1A9D-49A7-9D73-8B777140A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244637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B8D8CD4-7B9B-48A5-BC59-0CB859354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24463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24D0A27-A8B0-4020-9399-24127726E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68E8EBA-9F8C-4650-B9BE-38A0A56BC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A460BB3-2605-4AA2-AE1D-B9FB61EBF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E2E38EE-DBBE-4CC1-9498-E7193E1B2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2446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F191D5C-7D2A-4408-A8F2-389D2360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8F7193B-B379-4921-9F17-1841D506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03786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4C5E53C-6003-4F74-B1CA-C7EA1E499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B97B2B1-1CF5-46A5-940D-AB8F57F5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783F4F1-D8CE-4453-B79B-AD976E272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6A7A4C9-F24F-4F00-A2FA-29E788A0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694A32-59D6-46E3-8CE4-E4C485C2C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83EBB4C-28FF-41C6-90D6-5F30FC086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707659D-8AE9-49B5-AB29-ECC099F49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63031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C987ECC-9573-46EA-9C4A-7C3CAE39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6302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DAF6708-18C2-4082-B024-6CEA32AE0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2CBB5AE-39E2-4D9B-A834-64D31B003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592DE98-77BF-4E8E-AEB4-1934207BA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AF5D9A0-BA94-4D2B-8479-26C55355B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63031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CAA6A8E-7ACF-4EF7-AAD6-734A009D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3DD3695-F212-4BAD-BBB3-EC1F62474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22181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B1B3ECB-7594-4C5C-B62B-E686C0A89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EE54C3C-D9E5-4782-B8F6-058EB2D63E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AE78EEE-DC43-44E1-AB47-ACB80F94B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47D67EF-1141-4582-866E-FE02FB236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9ECC931-60A1-4628-A34B-4B68DA3CC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587D2BE-3417-44AE-BEEF-57F88CEC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CEB2ED3-A08D-4286-B75D-893289F3F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C7DB7BB-8173-4377-85B0-032B7BDAB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EF69B4-3F48-4509-8BF8-926E23BC1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1A86650-1EF5-46E3-885D-96985105A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7EBBDE2-BD90-481F-A671-34E2186FB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7DAF1CB-838D-4C5C-8FB7-76BF677FE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4573DA8-D2F3-4644-AC79-83843615C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2624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1AB53B8-0D5C-44BD-A2A9-ABBF659E1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9B7FA60-B453-4877-8D47-CA1209DF9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A6D2414-BCCC-40E8-B990-47642EFE9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0F37C2B-B7E6-420D-AD39-3AE4A2FBE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2624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6417E45-D7FC-40B8-AD49-941B28D18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2624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A8D1963-0C59-476C-AAFA-A7AF4FF50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8539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BE777A9-EC29-46FC-AD21-AC7FD89B1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63BA1CE-93FB-42C7-8381-765E50023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F30F275-ADC8-4FD1-8B4B-673B37517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B20529C-F2DD-4607-8DEE-19A932968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8029A9A-DFF9-49CE-8CEE-95A6695F3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85391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822C2EC-B05D-4CE6-9D59-164769D0E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244634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3A0760F-F576-4A97-94AF-8BBE590844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A76721C-646A-4910-AD1A-BE6B6776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65D4766-CAEC-4074-A9E2-6110A1238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F1A0AC6-319D-49D8-A4FB-17A70E8E8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9502B48-2B92-45BF-B9AC-1102B3807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24463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363AFA7-321F-431C-B2FD-ADCB4D24B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3EDDE1B-7379-4973-8CFD-F3C737104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F20B58A-2DB8-46B2-9E93-9C8C817DC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5A3EF12-3DA1-4505-A44B-1B9634887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B08812B-9264-47E7-8EC8-1233869F6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A29F226-A243-410B-BEE4-EBA9DD76F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0378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DF57348-F837-475C-A7AA-3C7210041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63028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E41B89A-9A45-4947-ADB0-940040049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C1F1525-32BC-46E1-84E6-C2BB88730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73A8972-BA44-40C6-B045-83E78C4D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196E956-03D1-4F79-826A-A2F5E3DE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6302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DA7B07B-EAC8-4FA5-B14F-3ABF8BA7A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63029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3C28672-FF9E-4FE0-AC47-2FDD26CD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4221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E347BAB3-EA9C-4ADD-AE5E-28F2E3C53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1920C4-EE31-4F03-A0D5-A280D3F4B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EBB3D05-4C78-4F10-8D03-8909DBCFB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42217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C65F531-84E4-463F-8791-EB6EDFA63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4221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63BB6A3-D482-43F2-9F5F-20E163CC4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BDCCD34-EB5D-4194-8A28-1424E98AE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81330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058544E-163D-4FFF-9A69-0B3A3F2D6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1041486-0577-4F0E-8DD5-5E20E2672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1D11099-C84E-43AC-9F20-92460E170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598FB87-8AFF-4C56-9E2C-776F4641E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701E761-16DE-4350-9718-DD81B37FB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52E747F-E415-4348-A11A-4CABCB64B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6472F13-E6DE-4469-9563-F478261B6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4057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C72FE15-910B-4622-A14C-AFA2DFCC0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BAB8F759-DEFA-4D35-B76E-6D3034FB7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A1BBCEBD-DCE2-4354-B878-49ABEC367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CBB3A18-0021-403F-8E24-8805829B4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FDF7AAC-1EC6-4409-90AB-DBB98488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B9999E8-7D25-4049-8328-685B556DC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E77FC8A9-DEAE-424D-B460-12E0F3268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997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54F9C69A-0DCF-444A-B970-32B412048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8BD94DDA-54FF-48EE-9DAC-C0EA6F91D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E18A6989-0132-4CB7-BB68-EEBC4E080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A1357332-D19F-4C2B-B474-21D5539B9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95C7590-8B80-428C-95A9-638B26542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A0E8A31-7520-4726-9D96-43BA87407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407EEE0-5D8E-4CCC-A91B-0CB523227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3" y="365896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799DFCC-868B-4257-B530-8E8D616CC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99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F7F5EEB5-FE82-45A8-97C4-88460ABAF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49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CD76E4C7-EB07-499D-9BC3-FF39C8B61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86EFDF8D-E5F7-4EB8-B8DA-3CC7E21D8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2CA6506B-EACA-4FB2-81AB-E028F44786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0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93E4771-2787-4901-93D8-7E90F3F47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0EA31773-15F1-4605-8787-6891ABB2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71811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302C213-2CD5-4168-9534-111E6E81A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9B36C24-2336-41FD-BAC4-6CD69DFD5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CA3AFAFE-D376-4A7B-928B-833531472D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7C685A00-A4F7-4250-BAAA-70978DADE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E52682F3-EDD5-4BDC-BB19-A4540873A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C5E1880-CFBA-4547-9C23-6D2C43304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39AAF4F-2AAD-4A02-A7FA-FE28D5286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7" y="3777362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05614144-9309-41ED-8E05-839A6EEFF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1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4324D6F-A81D-45F2-BA36-C53F1AB0C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3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B00668D-07BC-47CF-9D1E-F94EC7C56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701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CF78A89-29F2-4973-8463-DF3C57EFB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54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5BCB645-FB02-40FC-99A4-06CA3F1B2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102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F6115A3A-2FBE-4633-A426-37D05BC07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50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AEFD8D2F-B95A-4C0A-AE85-53171B29F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481330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DD4F397-1F35-4E06-8EC1-8F58C5191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031E5E0-C77D-49F7-ADF2-258D23052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3F044DE9-FE64-4C30-8191-7E1547880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9B18BCEB-85ED-4077-ACB7-FEB2F644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00C0927E-2CCF-4F8E-8A54-22B8A93C9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48132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D0C3350E-04F5-4FED-9991-4DD964E099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4057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F43D0338-A6C9-4866-8D0C-072664518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405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0EA171B-27E2-4100-9D5F-123CF6E7F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2FD540C-F3DF-40F5-B2BE-BBD113EF4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57768D93-FAD4-4236-969B-B8EE8E88F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405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0F5E0490-21C2-4EF6-950D-38814F32C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40588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8E981C9B-710F-4034-AE82-28B1B0724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997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CC62C2CC-DBAE-4877-8F55-02FE00AE8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D8F57D8B-1988-441F-9DAE-A525DA5E9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715F028-3A13-4D5F-86C4-74C0AD81D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C6C9B50-47B3-44E7-B897-43D010A18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9973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F3F602F0-702E-4D5F-A4FC-0E602C02B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F379870-B34C-4DFC-9F0A-BDAB8C89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6589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641092AC-FED1-4D1D-B57C-0AC883CA9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EA8A0B5E-5BB1-46AF-AC31-7D3756F35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1C519384-2192-432B-B768-64B4BC2D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3C77A9D-44F0-4289-A611-D8AF81357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0A54AEDC-E418-4E02-A713-6CE30C0CD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1" y="36589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24FECFE3-9F31-47B0-B17F-CF2A1CEE8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9" y="371813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68167DF4-8B16-419B-B7BA-2FD5FF6CC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A543D24F-44C0-4DDF-A30E-8C8407548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63DEAE3C-3931-41EE-B4A1-F9385602B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11945CD-32F6-4C09-82AF-551051231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92" y="371812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109F44F-512F-4792-AED2-ECA80DDE1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0" y="37181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29B9E19B-BC56-46F2-BFFF-1688CEA55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77737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573BDDE-4AED-43FB-B8D1-B5F370893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EFFDA684-6DFF-4629-830E-6F2ACAB8C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6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92E23250-6349-4726-AF61-08A57B3A2E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55" y="377735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8536AAE6-5497-4B0A-9C9F-4EAA1BB32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314" y="377745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52B72898-B9DE-4574-BB20-0C317954D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89122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aphic 38">
            <a:extLst>
              <a:ext uri="{FF2B5EF4-FFF2-40B4-BE49-F238E27FC236}">
                <a16:creationId xmlns:a16="http://schemas.microsoft.com/office/drawing/2014/main" id="{5ECDEC52-15F3-49DD-BCBA-A0533E540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87475" y="341125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EE397E3-43A2-4524-8550-ADE3AE3AB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5F6E3BF-04CB-4B08-A2F8-180577714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478CD8A-FF59-40AD-8101-D685A2FEF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8555" y="1289904"/>
            <a:ext cx="5145145" cy="4483168"/>
            <a:chOff x="1674895" y="1345036"/>
            <a:chExt cx="5428610" cy="421093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5134B80-595D-48FB-B98E-C3A6E0944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59362DC-121F-433C-B156-4C6BA7180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410157D-B333-4FC1-952E-FB1E4A1F8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699" y="1187311"/>
            <a:ext cx="5089552" cy="4483379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457" y="1634064"/>
            <a:ext cx="3971831" cy="27713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Rubric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FE66D7D-ABDD-4F6B-A637-3A3A2ACE1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307" y="4580404"/>
            <a:ext cx="406409" cy="40640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D1AF5D9-E67F-4DB6-8615-293D22495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307" y="4580404"/>
            <a:ext cx="406409" cy="406409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8C7E413A-6A9E-428D-A079-5F9139C357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0124228"/>
              </p:ext>
            </p:extLst>
          </p:nvPr>
        </p:nvGraphicFramePr>
        <p:xfrm>
          <a:off x="6363222" y="1283933"/>
          <a:ext cx="4917844" cy="4290346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590638">
                  <a:extLst>
                    <a:ext uri="{9D8B030D-6E8A-4147-A177-3AD203B41FA5}">
                      <a16:colId xmlns:a16="http://schemas.microsoft.com/office/drawing/2014/main" val="2494064502"/>
                    </a:ext>
                  </a:extLst>
                </a:gridCol>
                <a:gridCol w="2417575">
                  <a:extLst>
                    <a:ext uri="{9D8B030D-6E8A-4147-A177-3AD203B41FA5}">
                      <a16:colId xmlns:a16="http://schemas.microsoft.com/office/drawing/2014/main" val="1566128757"/>
                    </a:ext>
                  </a:extLst>
                </a:gridCol>
                <a:gridCol w="909631">
                  <a:extLst>
                    <a:ext uri="{9D8B030D-6E8A-4147-A177-3AD203B41FA5}">
                      <a16:colId xmlns:a16="http://schemas.microsoft.com/office/drawing/2014/main" val="722685570"/>
                    </a:ext>
                  </a:extLst>
                </a:gridCol>
              </a:tblGrid>
              <a:tr h="385256">
                <a:tc>
                  <a:txBody>
                    <a:bodyPr/>
                    <a:lstStyle/>
                    <a:p>
                      <a:r>
                        <a:rPr lang="en-US" sz="1700"/>
                        <a:t>Activity</a:t>
                      </a:r>
                    </a:p>
                  </a:txBody>
                  <a:tcPr marL="87558" marR="87558" marT="43779" marB="43779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Requirement(s)</a:t>
                      </a:r>
                    </a:p>
                  </a:txBody>
                  <a:tcPr marL="87558" marR="87558" marT="43779" marB="43779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Points</a:t>
                      </a:r>
                    </a:p>
                  </a:txBody>
                  <a:tcPr marL="87558" marR="87558" marT="43779" marB="43779"/>
                </a:tc>
                <a:extLst>
                  <a:ext uri="{0D108BD9-81ED-4DB2-BD59-A6C34878D82A}">
                    <a16:rowId xmlns:a16="http://schemas.microsoft.com/office/drawing/2014/main" val="2671127368"/>
                  </a:ext>
                </a:extLst>
              </a:tr>
              <a:tr h="910604">
                <a:tc>
                  <a:txBody>
                    <a:bodyPr/>
                    <a:lstStyle/>
                    <a:p>
                      <a:r>
                        <a:rPr lang="en-US" sz="1700"/>
                        <a:t>Set up circuit</a:t>
                      </a:r>
                    </a:p>
                  </a:txBody>
                  <a:tcPr marL="87558" marR="87558" marT="43779" marB="43779"/>
                </a:tc>
                <a:tc>
                  <a:txBody>
                    <a:bodyPr/>
                    <a:lstStyle/>
                    <a:p>
                      <a:r>
                        <a:rPr lang="en-US" sz="1700" kern="1200">
                          <a:solidFill>
                            <a:schemeClr val="dk1"/>
                          </a:solidFill>
                          <a:effectLst/>
                        </a:rPr>
                        <a:t>Picture of circuit with green LED on </a:t>
                      </a:r>
                      <a:r>
                        <a:rPr lang="en-US" sz="1700"/>
                        <a:t>(door closed)</a:t>
                      </a:r>
                    </a:p>
                  </a:txBody>
                  <a:tcPr marL="87558" marR="87558" marT="43779" marB="43779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10</a:t>
                      </a:r>
                    </a:p>
                  </a:txBody>
                  <a:tcPr marL="87558" marR="87558" marT="43779" marB="43779"/>
                </a:tc>
                <a:extLst>
                  <a:ext uri="{0D108BD9-81ED-4DB2-BD59-A6C34878D82A}">
                    <a16:rowId xmlns:a16="http://schemas.microsoft.com/office/drawing/2014/main" val="1343858599"/>
                  </a:ext>
                </a:extLst>
              </a:tr>
              <a:tr h="9106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/>
                        <a:t>Set up circuit</a:t>
                      </a:r>
                    </a:p>
                  </a:txBody>
                  <a:tcPr marL="87558" marR="87558" marT="43779" marB="43779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Picture </a:t>
                      </a:r>
                      <a:r>
                        <a:rPr lang="en-US" sz="1700" kern="1200">
                          <a:solidFill>
                            <a:schemeClr val="dk1"/>
                          </a:solidFill>
                          <a:effectLst/>
                        </a:rPr>
                        <a:t>of circuit with red and yellow LEDs on </a:t>
                      </a:r>
                      <a:r>
                        <a:rPr lang="en-US" sz="1700"/>
                        <a:t>(door open)</a:t>
                      </a:r>
                    </a:p>
                  </a:txBody>
                  <a:tcPr marL="87558" marR="87558" marT="43779" marB="43779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20</a:t>
                      </a:r>
                    </a:p>
                  </a:txBody>
                  <a:tcPr marL="87558" marR="87558" marT="43779" marB="43779"/>
                </a:tc>
                <a:extLst>
                  <a:ext uri="{0D108BD9-81ED-4DB2-BD59-A6C34878D82A}">
                    <a16:rowId xmlns:a16="http://schemas.microsoft.com/office/drawing/2014/main" val="851364322"/>
                  </a:ext>
                </a:extLst>
              </a:tr>
              <a:tr h="910604">
                <a:tc>
                  <a:txBody>
                    <a:bodyPr/>
                    <a:lstStyle/>
                    <a:p>
                      <a:r>
                        <a:rPr lang="en-US" sz="1700"/>
                        <a:t>Upload code </a:t>
                      </a:r>
                    </a:p>
                  </a:txBody>
                  <a:tcPr marL="87558" marR="87558" marT="43779" marB="43779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Screenshot of code in Arduino IDE with your name shown</a:t>
                      </a:r>
                    </a:p>
                  </a:txBody>
                  <a:tcPr marL="87558" marR="87558" marT="43779" marB="43779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10</a:t>
                      </a:r>
                    </a:p>
                  </a:txBody>
                  <a:tcPr marL="87558" marR="87558" marT="43779" marB="43779"/>
                </a:tc>
                <a:extLst>
                  <a:ext uri="{0D108BD9-81ED-4DB2-BD59-A6C34878D82A}">
                    <a16:rowId xmlns:a16="http://schemas.microsoft.com/office/drawing/2014/main" val="946126503"/>
                  </a:ext>
                </a:extLst>
              </a:tr>
              <a:tr h="1173278">
                <a:tc>
                  <a:txBody>
                    <a:bodyPr/>
                    <a:lstStyle/>
                    <a:p>
                      <a:r>
                        <a:rPr lang="en-US" sz="1700"/>
                        <a:t>Run code</a:t>
                      </a:r>
                    </a:p>
                  </a:txBody>
                  <a:tcPr marL="87558" marR="87558" marT="43779" marB="43779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Screenshot of serial monitor with </a:t>
                      </a:r>
                      <a:r>
                        <a:rPr lang="en-US" sz="1700" kern="1200">
                          <a:solidFill>
                            <a:schemeClr val="dk1"/>
                          </a:solidFill>
                          <a:effectLst/>
                        </a:rPr>
                        <a:t>your name and messages shown </a:t>
                      </a:r>
                      <a:endParaRPr lang="en-US" sz="1700"/>
                    </a:p>
                  </a:txBody>
                  <a:tcPr marL="87558" marR="87558" marT="43779" marB="43779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20</a:t>
                      </a:r>
                    </a:p>
                  </a:txBody>
                  <a:tcPr marL="87558" marR="87558" marT="43779" marB="43779"/>
                </a:tc>
                <a:extLst>
                  <a:ext uri="{0D108BD9-81ED-4DB2-BD59-A6C34878D82A}">
                    <a16:rowId xmlns:a16="http://schemas.microsoft.com/office/drawing/2014/main" val="363968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727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061BA2E-A388-41C5-B73A-B0FEB6B10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6A003F-00B1-4354-A6BE-07431C180E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" r="21316" b="2"/>
          <a:stretch/>
        </p:blipFill>
        <p:spPr>
          <a:xfrm>
            <a:off x="-1" y="10"/>
            <a:ext cx="6096001" cy="6857990"/>
          </a:xfrm>
          <a:prstGeom prst="rect">
            <a:avLst/>
          </a:prstGeom>
        </p:spPr>
      </p:pic>
      <p:pic>
        <p:nvPicPr>
          <p:cNvPr id="5" name="Content Placeholder 4" descr="A picture containing indoor&#10;&#10;Description automatically generated">
            <a:extLst>
              <a:ext uri="{FF2B5EF4-FFF2-40B4-BE49-F238E27FC236}">
                <a16:creationId xmlns:a16="http://schemas.microsoft.com/office/drawing/2014/main" id="{F8B915AB-1357-482C-8EDB-15D2D75116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04"/>
          <a:stretch/>
        </p:blipFill>
        <p:spPr>
          <a:xfrm rot="5400000">
            <a:off x="5712714" y="381761"/>
            <a:ext cx="6858000" cy="609447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6E192A2-3ED3-4081-8A86-A22B51141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152902" y="-1181101"/>
            <a:ext cx="3886200" cy="12192001"/>
          </a:xfrm>
          <a:prstGeom prst="rect">
            <a:avLst/>
          </a:prstGeom>
          <a:gradFill>
            <a:gsLst>
              <a:gs pos="41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999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Circuit of door closed with Green LED ON (picture)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575039"/>
            <a:ext cx="97840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3669562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B063873-C2B1-4BC3-B13D-2CBBA534A5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8" r="9089" b="-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Circuit of door open with Green LED OFF (picture)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590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/>
              <a:t>Arduino Code (screenshot)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7E8C0D9-8DA6-44A8-8228-81D175FA9F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4" r="1" b="13955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970939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/>
              <a:t>Serial Monitor (screenshot)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765AC01-7731-4384-B63F-01FFE13F5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7" r="1" b="2912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187156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1378DE8F3B0C4B9CDFA4D2D69C6C5E" ma:contentTypeVersion="9" ma:contentTypeDescription="Create a new document." ma:contentTypeScope="" ma:versionID="13fb428f1aabc9b8ba308684ac21eeba">
  <xsd:schema xmlns:xsd="http://www.w3.org/2001/XMLSchema" xmlns:xs="http://www.w3.org/2001/XMLSchema" xmlns:p="http://schemas.microsoft.com/office/2006/metadata/properties" xmlns:ns2="72d70920-3115-43d8-8443-3c61d82a113c" targetNamespace="http://schemas.microsoft.com/office/2006/metadata/properties" ma:root="true" ma:fieldsID="6ddbf4286154e98e56ecd1cd1ae9678f" ns2:_="">
    <xsd:import namespace="72d70920-3115-43d8-8443-3c61d82a11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d70920-3115-43d8-8443-3c61d82a11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DFFE28-1FAB-49D1-95E5-8B6B5F20413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0E30318-229F-409F-AD82-200EBB38B4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55E186-3745-481E-B499-4D458E4BBA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d70920-3115-43d8-8443-3c61d82a11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Avenir Next LT Pro</vt:lpstr>
      <vt:lpstr>Calibri</vt:lpstr>
      <vt:lpstr>Calibri Light</vt:lpstr>
      <vt:lpstr>Office Theme</vt:lpstr>
      <vt:lpstr>CEIS101 Module 4</vt:lpstr>
      <vt:lpstr>Rubric</vt:lpstr>
      <vt:lpstr>Circuit of door closed with Green LED ON (picture)</vt:lpstr>
      <vt:lpstr>Circuit of door open with Green LED OFF (picture)</vt:lpstr>
      <vt:lpstr>Arduino Code (screenshot)</vt:lpstr>
      <vt:lpstr>Serial Monitor (screenshot)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CEIS101 Module 4</dc:title>
  <dc:creator>Lamboy, George</dc:creator>
  <cp:lastModifiedBy>Lamboy, George</cp:lastModifiedBy>
  <cp:revision>1</cp:revision>
  <dcterms:created xsi:type="dcterms:W3CDTF">2021-02-01T04:18:12Z</dcterms:created>
  <dcterms:modified xsi:type="dcterms:W3CDTF">2021-02-01T04:18:58Z</dcterms:modified>
</cp:coreProperties>
</file>