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8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7437B-D4A5-4BFB-91F5-FF9FC4C858A2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2FF7D-68E7-453E-9BB9-708CEFDF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2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2FF7D-68E7-453E-9BB9-708CEFDF3C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9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2FF7D-68E7-453E-9BB9-708CEFDF3C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E593C-9166-4B72-AE94-8BA707DA0663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365375"/>
          </a:xfrm>
        </p:spPr>
        <p:txBody>
          <a:bodyPr>
            <a:normAutofit/>
          </a:bodyPr>
          <a:lstStyle/>
          <a:p>
            <a:r>
              <a:rPr lang="en-US" dirty="0"/>
              <a:t>SEC285</a:t>
            </a:r>
            <a:br>
              <a:rPr lang="en-US" dirty="0"/>
            </a:br>
            <a:r>
              <a:rPr lang="en-US" dirty="0"/>
              <a:t>Module 2</a:t>
            </a:r>
            <a:br>
              <a:rPr lang="en-US" dirty="0"/>
            </a:br>
            <a:r>
              <a:rPr lang="en-US" sz="2700" dirty="0"/>
              <a:t>Asymmetric Key Encryption</a:t>
            </a:r>
            <a:br>
              <a:rPr lang="en-US" sz="2700" dirty="0"/>
            </a:br>
            <a:r>
              <a:rPr lang="en-US" sz="2700" dirty="0"/>
              <a:t>George Lamboy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Rubric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519259"/>
              </p:ext>
            </p:extLst>
          </p:nvPr>
        </p:nvGraphicFramePr>
        <p:xfrm>
          <a:off x="762000" y="1676400"/>
          <a:ext cx="7696200" cy="116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Requirement(s)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dirty="0"/>
                        <a:t>File Encryption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Screenshot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/>
                        <a:t>File Decryption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Screenshot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69678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5833304" cy="578963"/>
          </a:xfrm>
        </p:spPr>
        <p:txBody>
          <a:bodyPr>
            <a:normAutofit fontScale="90000"/>
          </a:bodyPr>
          <a:lstStyle/>
          <a:p>
            <a:r>
              <a:rPr lang="en-US" sz="3300" b="0" dirty="0"/>
              <a:t>File Encryption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" y="6279893"/>
            <a:ext cx="2916148" cy="578963"/>
          </a:xfrm>
        </p:spPr>
        <p:txBody>
          <a:bodyPr>
            <a:normAutofit fontScale="70000" lnSpcReduction="20000"/>
          </a:bodyPr>
          <a:lstStyle/>
          <a:p>
            <a:r>
              <a:rPr lang="en-US" sz="1600" dirty="0"/>
              <a:t>This screenshot should show the following.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Content of the plaintext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Content of the encrypted file</a:t>
            </a:r>
          </a:p>
        </p:txBody>
      </p:sp>
      <p:pic>
        <p:nvPicPr>
          <p:cNvPr id="4" name="Picture Placeholder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C2F15FA-BE10-4745-9B38-CB31E15E81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9669"/>
          <a:stretch>
            <a:fillRect/>
          </a:stretch>
        </p:blipFill>
        <p:spPr>
          <a:xfrm>
            <a:off x="-3425" y="655163"/>
            <a:ext cx="3356225" cy="5624730"/>
          </a:xfrm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6C73E1C-3885-467C-8613-167F0E499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746975" cy="4064209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FFB2372-58D5-4843-B7BC-DDD25978B0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3" t="17470"/>
          <a:stretch/>
        </p:blipFill>
        <p:spPr>
          <a:xfrm>
            <a:off x="3266472" y="3886200"/>
            <a:ext cx="583330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2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8" y="76200"/>
            <a:ext cx="1281401" cy="1371601"/>
          </a:xfrm>
        </p:spPr>
        <p:txBody>
          <a:bodyPr>
            <a:normAutofit fontScale="90000"/>
          </a:bodyPr>
          <a:lstStyle/>
          <a:p>
            <a:r>
              <a:rPr lang="en-US" sz="3300" b="0" dirty="0"/>
              <a:t>File Decryption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447801"/>
            <a:ext cx="1524000" cy="2858691"/>
          </a:xfrm>
        </p:spPr>
        <p:txBody>
          <a:bodyPr>
            <a:noAutofit/>
          </a:bodyPr>
          <a:lstStyle/>
          <a:p>
            <a:r>
              <a:rPr lang="en-US" sz="1600" dirty="0"/>
              <a:t>This screenshot should show the following.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encrypted file being listed by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decrypting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Both the encrypted file and the original plaintext file being listed</a:t>
            </a:r>
          </a:p>
        </p:txBody>
      </p:sp>
      <p:pic>
        <p:nvPicPr>
          <p:cNvPr id="4" name="Picture Placeholder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6482DFC-E51A-469B-9892-F493270B62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7" t="5952" b="5952"/>
          <a:stretch/>
        </p:blipFill>
        <p:spPr>
          <a:xfrm>
            <a:off x="1399596" y="0"/>
            <a:ext cx="7439604" cy="6858000"/>
          </a:xfrm>
        </p:spPr>
      </p:pic>
    </p:spTree>
    <p:extLst>
      <p:ext uri="{BB962C8B-B14F-4D97-AF65-F5344CB8AC3E}">
        <p14:creationId xmlns:p14="http://schemas.microsoft.com/office/powerpoint/2010/main" val="32140014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F883F57245246A7747A9329048B46" ma:contentTypeVersion="17" ma:contentTypeDescription="Create a new document." ma:contentTypeScope="" ma:versionID="6c3c293f3e8abce8be2ba9b97401e344">
  <xsd:schema xmlns:xsd="http://www.w3.org/2001/XMLSchema" xmlns:xs="http://www.w3.org/2001/XMLSchema" xmlns:p="http://schemas.microsoft.com/office/2006/metadata/properties" xmlns:ns1="http://schemas.microsoft.com/sharepoint/v3" xmlns:ns2="b8820432-3450-4e09-b17f-565094e588be" xmlns:ns3="b7b956fb-0613-46b7-a92d-14c47de7bd00" targetNamespace="http://schemas.microsoft.com/office/2006/metadata/properties" ma:root="true" ma:fieldsID="3ddc009a799b631f0260fbec5139ad7a" ns1:_="" ns2:_="" ns3:_="">
    <xsd:import namespace="http://schemas.microsoft.com/sharepoint/v3"/>
    <xsd:import namespace="b8820432-3450-4e09-b17f-565094e588be"/>
    <xsd:import namespace="b7b956fb-0613-46b7-a92d-14c47de7b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Comment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820432-3450-4e09-b17f-565094e58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Comments" ma:index="18" nillable="true" ma:displayName="Comments" ma:internalName="Comments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956fb-0613-46b7-a92d-14c47de7bd0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omments xmlns="b8820432-3450-4e09-b17f-565094e588be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51A2272-3BFA-4322-BB25-E51A5D44E6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8820432-3450-4e09-b17f-565094e588be"/>
    <ds:schemaRef ds:uri="b7b956fb-0613-46b7-a92d-14c47de7bd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5E647C-F172-4223-BB60-8967255956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B90DE2-8731-4B13-A4D6-6D060EA2EB5C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b8820432-3450-4e09-b17f-565094e588be"/>
    <ds:schemaRef ds:uri="http://purl.org/dc/dcmitype/"/>
    <ds:schemaRef ds:uri="http://www.w3.org/XML/1998/namespace"/>
    <ds:schemaRef ds:uri="b7b956fb-0613-46b7-a92d-14c47de7bd00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77</Words>
  <Application>Microsoft Office PowerPoint</Application>
  <PresentationFormat>On-screen Show (4:3)</PresentationFormat>
  <Paragraphs>22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SEC285 Module 2 Asymmetric Key Encryption George Lamboy </vt:lpstr>
      <vt:lpstr>PowerPoint Presentation</vt:lpstr>
      <vt:lpstr>File Encryption</vt:lpstr>
      <vt:lpstr>File Decryption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NETW190 Module 1 Visio Network Diagram</dc:title>
  <dc:creator>HP</dc:creator>
  <cp:lastModifiedBy>george lamboy</cp:lastModifiedBy>
  <cp:revision>107</cp:revision>
  <dcterms:created xsi:type="dcterms:W3CDTF">2019-04-16T16:54:41Z</dcterms:created>
  <dcterms:modified xsi:type="dcterms:W3CDTF">2021-07-28T22:34:32Z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0x0101006B0F883F57245246A7747A9329048B46</vt:lpwstr>
  </property>
</Properties>
</file>