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61" r:id="rId5"/>
    <p:sldId id="259" r:id="rId6"/>
    <p:sldId id="270" r:id="rId7"/>
    <p:sldId id="273" r:id="rId8"/>
    <p:sldId id="267" r:id="rId9"/>
    <p:sldId id="272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632" autoAdjust="0"/>
    <p:restoredTop sz="94660"/>
  </p:normalViewPr>
  <p:slideViewPr>
    <p:cSldViewPr snapToGrid="0">
      <p:cViewPr varScale="1">
        <p:scale>
          <a:sx n="65" d="100"/>
          <a:sy n="65" d="100"/>
        </p:scale>
        <p:origin x="84" y="2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8CDD6B-EC2F-4242-BB01-3ADB2EA056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06E81A-1139-4F60-ADAD-CDBFA2DA7B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1CA7DA-A3ED-424E-96DB-EAC43B3A9C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4BDDD-E77C-4F65-80AE-A2B49D0566BE}" type="datetimeFigureOut">
              <a:rPr lang="en-US" smtClean="0"/>
              <a:t>2/14/2021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620E7B-DE6B-4599-AB9A-D6E6D1C52A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598F17-D1A4-4B40-8467-04543C7AB0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89097-B4E2-4F9F-9CBE-5C04691F4E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5118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154F3F-7F8C-4B62-83A5-552DFB1903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BBB7699-2B3A-4817-9AC3-43FD9282F9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93F1A9-6856-45E2-8C6C-5C78A873D9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4BDDD-E77C-4F65-80AE-A2B49D0566BE}" type="datetimeFigureOut">
              <a:rPr lang="en-US" smtClean="0"/>
              <a:t>2/14/2021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6807F9-D2C6-4EE6-AE90-327FC32534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6B0549-8F58-4348-9920-652E9FEDC9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89097-B4E2-4F9F-9CBE-5C04691F4E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7487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D41ECD2-AC72-4B39-B658-44039FF9BCD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4FCE250-D2E2-4148-B0C4-5EEC101D4B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CE6582-DD76-46CC-A4B7-7889DF3060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4BDDD-E77C-4F65-80AE-A2B49D0566BE}" type="datetimeFigureOut">
              <a:rPr lang="en-US" smtClean="0"/>
              <a:t>2/14/2021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469BB8-5380-45F6-85BD-37209F96D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11002E-17D0-4016-AA60-4DBD5B8BF7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89097-B4E2-4F9F-9CBE-5C04691F4E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1053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C35B90-86EC-492C-8440-5BE029FCA3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E4B971-FFBC-444C-9574-9D3B54B724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E66CA0-A872-4564-80CA-5FEC4ECF61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4BDDD-E77C-4F65-80AE-A2B49D0566BE}" type="datetimeFigureOut">
              <a:rPr lang="en-US" smtClean="0"/>
              <a:t>2/14/2021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4A1036-6CDC-445C-A420-C8F19AA31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85A98F-1722-408F-9EAF-DD105A6786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89097-B4E2-4F9F-9CBE-5C04691F4E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0613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49E4D1-759E-4B80-9D6F-7700A8CDDC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BD5114-CD19-406E-8705-96803BC300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A8F7AF-E616-4F57-A855-C02E4119B0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4BDDD-E77C-4F65-80AE-A2B49D0566BE}" type="datetimeFigureOut">
              <a:rPr lang="en-US" smtClean="0"/>
              <a:t>2/14/2021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7F85F8-5B2C-49AB-ACE3-206BEDDEC4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69AD0B-2401-4303-B6E3-E10A44089B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89097-B4E2-4F9F-9CBE-5C04691F4E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3874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444CDF-BB67-47FC-BF1B-DB02A6749C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9A57AE-432B-4C7F-AFD5-02DA1AB1AC2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A859AFA-4DCC-4AAB-A636-A768FCC636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72A2CC-F2EE-4979-8BBC-A34D000914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4BDDD-E77C-4F65-80AE-A2B49D0566BE}" type="datetimeFigureOut">
              <a:rPr lang="en-US" smtClean="0"/>
              <a:t>2/14/2021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14CF7A-3807-4981-82FE-9DFBEED4C1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3DDECA-5A1A-4973-9442-C482854481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89097-B4E2-4F9F-9CBE-5C04691F4E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3197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30A80D-F0D5-4D0E-A595-37B132CF96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2C3DE0-C588-424F-99AD-81C63CBF6A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EA99559-C376-4106-B5B8-DE2548E8B7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5EC5DA3-BFFC-4144-9DE2-F9BD5D55486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5B6C142-9FBA-441E-A2EE-8A26CD28D1E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313BFF5-7AB9-4517-84AF-11B4195E5D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4BDDD-E77C-4F65-80AE-A2B49D0566BE}" type="datetimeFigureOut">
              <a:rPr lang="en-US" smtClean="0"/>
              <a:t>2/14/2021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4D63660-8C4C-44F0-BB2E-A2E06C0208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1585D26-D27D-4780-B4D8-652336F541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89097-B4E2-4F9F-9CBE-5C04691F4E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9699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27FB5D-6D01-46C3-90E2-6EF7C7DD98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7ABEC61-F94D-46EA-93C3-3D29473CCA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4BDDD-E77C-4F65-80AE-A2B49D0566BE}" type="datetimeFigureOut">
              <a:rPr lang="en-US" smtClean="0"/>
              <a:t>2/14/2021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38D31F-B3A3-44A7-BE2E-54CED00163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67FC639-D8CC-4126-AE01-D7ECE4FE3A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89097-B4E2-4F9F-9CBE-5C04691F4E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1037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3D11337-DCED-48AE-9781-145604B221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4BDDD-E77C-4F65-80AE-A2B49D0566BE}" type="datetimeFigureOut">
              <a:rPr lang="en-US" smtClean="0"/>
              <a:t>2/14/2021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890E84E-2E44-4497-B8AA-769AD7E936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A3588F-8746-4FE0-AB58-50B514C86D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89097-B4E2-4F9F-9CBE-5C04691F4E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5300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77E9AD-7C5B-43BF-BC81-663C3B7F41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CB248D-04F1-4ACE-8F99-0844D0618C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A034B85-1772-4F38-A7E7-EB8B511E60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A84CC1-4267-4CC4-88D6-3A28AFF5E7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4BDDD-E77C-4F65-80AE-A2B49D0566BE}" type="datetimeFigureOut">
              <a:rPr lang="en-US" smtClean="0"/>
              <a:t>2/14/2021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7253FA-41D5-46A5-8FA6-3BB510DA9C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5524AA-7B5D-4D45-A1D6-B2C17247F4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89097-B4E2-4F9F-9CBE-5C04691F4E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6974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091104-3193-4DE3-9579-D9AA8F0EF9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2F3E60D-5591-47FB-8383-3CF2A6D2F85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3693396-1B46-429A-A1C7-6319CC46E7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3BB73A-2A95-4544-9F11-6D8DF3A138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4BDDD-E77C-4F65-80AE-A2B49D0566BE}" type="datetimeFigureOut">
              <a:rPr lang="en-US" smtClean="0"/>
              <a:t>2/14/2021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582299-81B8-4894-B8B7-C1A0EF0D8F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50117A-21AA-4F59-A2B7-7BC19EB7D3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89097-B4E2-4F9F-9CBE-5C04691F4E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8592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A317E4F-9347-44CD-9477-1AF2334B84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BCF40D-687B-4129-846D-C33C3CF7D4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95B308-7023-40D0-A9D7-0A50FDE2812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74BDDD-E77C-4F65-80AE-A2B49D0566BE}" type="datetimeFigureOut">
              <a:rPr lang="en-US" smtClean="0"/>
              <a:t>2/14/2021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B94102-7A5A-4E11-ABC2-D0BBAAF8E0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30775C-EC89-455E-B408-FFCE8D86FA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689097-B4E2-4F9F-9CBE-5C04691F4E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387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A397E3E-B90C-4D82-BAAA-36F7AC6A45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E16C8D8F-10E9-4498-ABDB-0F923F8B68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24561"/>
            <a:ext cx="1861854" cy="277779"/>
          </a:xfrm>
          <a:custGeom>
            <a:avLst/>
            <a:gdLst>
              <a:gd name="connsiteX0" fmla="*/ 180458 w 1861854"/>
              <a:gd name="connsiteY0" fmla="*/ 0 h 277779"/>
              <a:gd name="connsiteX1" fmla="*/ 419222 w 1861854"/>
              <a:gd name="connsiteY1" fmla="*/ 238761 h 277779"/>
              <a:gd name="connsiteX2" fmla="*/ 657984 w 1861854"/>
              <a:gd name="connsiteY2" fmla="*/ 0 h 277779"/>
              <a:gd name="connsiteX3" fmla="*/ 896745 w 1861854"/>
              <a:gd name="connsiteY3" fmla="*/ 238761 h 277779"/>
              <a:gd name="connsiteX4" fmla="*/ 1135754 w 1861854"/>
              <a:gd name="connsiteY4" fmla="*/ 0 h 277779"/>
              <a:gd name="connsiteX5" fmla="*/ 1374516 w 1861854"/>
              <a:gd name="connsiteY5" fmla="*/ 238761 h 277779"/>
              <a:gd name="connsiteX6" fmla="*/ 1613277 w 1861854"/>
              <a:gd name="connsiteY6" fmla="*/ 0 h 277779"/>
              <a:gd name="connsiteX7" fmla="*/ 1861854 w 1861854"/>
              <a:gd name="connsiteY7" fmla="*/ 248577 h 277779"/>
              <a:gd name="connsiteX8" fmla="*/ 1842470 w 1861854"/>
              <a:gd name="connsiteY8" fmla="*/ 267963 h 277779"/>
              <a:gd name="connsiteX9" fmla="*/ 1613277 w 1861854"/>
              <a:gd name="connsiteY9" fmla="*/ 39017 h 277779"/>
              <a:gd name="connsiteX10" fmla="*/ 1374516 w 1861854"/>
              <a:gd name="connsiteY10" fmla="*/ 277779 h 277779"/>
              <a:gd name="connsiteX11" fmla="*/ 1135754 w 1861854"/>
              <a:gd name="connsiteY11" fmla="*/ 39017 h 277779"/>
              <a:gd name="connsiteX12" fmla="*/ 896745 w 1861854"/>
              <a:gd name="connsiteY12" fmla="*/ 277779 h 277779"/>
              <a:gd name="connsiteX13" fmla="*/ 657984 w 1861854"/>
              <a:gd name="connsiteY13" fmla="*/ 39017 h 277779"/>
              <a:gd name="connsiteX14" fmla="*/ 419222 w 1861854"/>
              <a:gd name="connsiteY14" fmla="*/ 277779 h 277779"/>
              <a:gd name="connsiteX15" fmla="*/ 180458 w 1861854"/>
              <a:gd name="connsiteY15" fmla="*/ 39017 h 277779"/>
              <a:gd name="connsiteX16" fmla="*/ 0 w 1861854"/>
              <a:gd name="connsiteY16" fmla="*/ 219283 h 277779"/>
              <a:gd name="connsiteX17" fmla="*/ 0 w 1861854"/>
              <a:gd name="connsiteY17" fmla="*/ 180458 h 27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61854" h="277779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7963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283"/>
                </a:lnTo>
                <a:lnTo>
                  <a:pt x="0" y="180458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E5A83E3-8A11-4492-BB6E-F5F2240316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564296"/>
            <a:ext cx="1861854" cy="277779"/>
          </a:xfrm>
          <a:custGeom>
            <a:avLst/>
            <a:gdLst>
              <a:gd name="connsiteX0" fmla="*/ 180458 w 1861854"/>
              <a:gd name="connsiteY0" fmla="*/ 0 h 277779"/>
              <a:gd name="connsiteX1" fmla="*/ 419222 w 1861854"/>
              <a:gd name="connsiteY1" fmla="*/ 238761 h 277779"/>
              <a:gd name="connsiteX2" fmla="*/ 657984 w 1861854"/>
              <a:gd name="connsiteY2" fmla="*/ 0 h 277779"/>
              <a:gd name="connsiteX3" fmla="*/ 896745 w 1861854"/>
              <a:gd name="connsiteY3" fmla="*/ 238761 h 277779"/>
              <a:gd name="connsiteX4" fmla="*/ 1135754 w 1861854"/>
              <a:gd name="connsiteY4" fmla="*/ 0 h 277779"/>
              <a:gd name="connsiteX5" fmla="*/ 1374516 w 1861854"/>
              <a:gd name="connsiteY5" fmla="*/ 238761 h 277779"/>
              <a:gd name="connsiteX6" fmla="*/ 1613277 w 1861854"/>
              <a:gd name="connsiteY6" fmla="*/ 0 h 277779"/>
              <a:gd name="connsiteX7" fmla="*/ 1861854 w 1861854"/>
              <a:gd name="connsiteY7" fmla="*/ 248577 h 277779"/>
              <a:gd name="connsiteX8" fmla="*/ 1842470 w 1861854"/>
              <a:gd name="connsiteY8" fmla="*/ 268208 h 277779"/>
              <a:gd name="connsiteX9" fmla="*/ 1613277 w 1861854"/>
              <a:gd name="connsiteY9" fmla="*/ 39017 h 277779"/>
              <a:gd name="connsiteX10" fmla="*/ 1374516 w 1861854"/>
              <a:gd name="connsiteY10" fmla="*/ 277779 h 277779"/>
              <a:gd name="connsiteX11" fmla="*/ 1135754 w 1861854"/>
              <a:gd name="connsiteY11" fmla="*/ 39017 h 277779"/>
              <a:gd name="connsiteX12" fmla="*/ 896745 w 1861854"/>
              <a:gd name="connsiteY12" fmla="*/ 277779 h 277779"/>
              <a:gd name="connsiteX13" fmla="*/ 657984 w 1861854"/>
              <a:gd name="connsiteY13" fmla="*/ 39017 h 277779"/>
              <a:gd name="connsiteX14" fmla="*/ 419222 w 1861854"/>
              <a:gd name="connsiteY14" fmla="*/ 277779 h 277779"/>
              <a:gd name="connsiteX15" fmla="*/ 180458 w 1861854"/>
              <a:gd name="connsiteY15" fmla="*/ 39017 h 277779"/>
              <a:gd name="connsiteX16" fmla="*/ 0 w 1861854"/>
              <a:gd name="connsiteY16" fmla="*/ 219475 h 277779"/>
              <a:gd name="connsiteX17" fmla="*/ 0 w 1861854"/>
              <a:gd name="connsiteY17" fmla="*/ 180458 h 27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61854" h="277779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8208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475"/>
                </a:lnTo>
                <a:lnTo>
                  <a:pt x="0" y="180458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8CF5E676-CA04-4CED-9F1E-5026ED66E6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782347" cy="2943932"/>
          </a:xfrm>
          <a:custGeom>
            <a:avLst/>
            <a:gdLst>
              <a:gd name="connsiteX0" fmla="*/ 2292284 w 3871489"/>
              <a:gd name="connsiteY0" fmla="*/ 0 h 4096327"/>
              <a:gd name="connsiteX1" fmla="*/ 3500914 w 3871489"/>
              <a:gd name="connsiteY1" fmla="*/ 0 h 4096327"/>
              <a:gd name="connsiteX2" fmla="*/ 3542229 w 3871489"/>
              <a:gd name="connsiteY2" fmla="*/ 68006 h 4096327"/>
              <a:gd name="connsiteX3" fmla="*/ 3871489 w 3871489"/>
              <a:gd name="connsiteY3" fmla="*/ 1368323 h 4096327"/>
              <a:gd name="connsiteX4" fmla="*/ 1143485 w 3871489"/>
              <a:gd name="connsiteY4" fmla="*/ 4096327 h 4096327"/>
              <a:gd name="connsiteX5" fmla="*/ 81633 w 3871489"/>
              <a:gd name="connsiteY5" fmla="*/ 3881944 h 4096327"/>
              <a:gd name="connsiteX6" fmla="*/ 0 w 3871489"/>
              <a:gd name="connsiteY6" fmla="*/ 3842618 h 4096327"/>
              <a:gd name="connsiteX7" fmla="*/ 0 w 3871489"/>
              <a:gd name="connsiteY7" fmla="*/ 2741475 h 4096327"/>
              <a:gd name="connsiteX8" fmla="*/ 6615 w 3871489"/>
              <a:gd name="connsiteY8" fmla="*/ 2747487 h 4096327"/>
              <a:gd name="connsiteX9" fmla="*/ 1143485 w 3871489"/>
              <a:gd name="connsiteY9" fmla="*/ 3155655 h 4096327"/>
              <a:gd name="connsiteX10" fmla="*/ 2930817 w 3871489"/>
              <a:gd name="connsiteY10" fmla="*/ 1368323 h 4096327"/>
              <a:gd name="connsiteX11" fmla="*/ 2407287 w 3871489"/>
              <a:gd name="connsiteY11" fmla="*/ 104524 h 4096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71489" h="4096327">
                <a:moveTo>
                  <a:pt x="2292284" y="0"/>
                </a:moveTo>
                <a:lnTo>
                  <a:pt x="3500914" y="0"/>
                </a:lnTo>
                <a:lnTo>
                  <a:pt x="3542229" y="68006"/>
                </a:lnTo>
                <a:cubicBezTo>
                  <a:pt x="3752213" y="454545"/>
                  <a:pt x="3871489" y="897507"/>
                  <a:pt x="3871489" y="1368323"/>
                </a:cubicBezTo>
                <a:cubicBezTo>
                  <a:pt x="3871489" y="2874936"/>
                  <a:pt x="2650098" y="4096327"/>
                  <a:pt x="1143485" y="4096327"/>
                </a:cubicBezTo>
                <a:cubicBezTo>
                  <a:pt x="766832" y="4096327"/>
                  <a:pt x="408006" y="4019990"/>
                  <a:pt x="81633" y="3881944"/>
                </a:cubicBezTo>
                <a:lnTo>
                  <a:pt x="0" y="3842618"/>
                </a:lnTo>
                <a:lnTo>
                  <a:pt x="0" y="2741475"/>
                </a:lnTo>
                <a:lnTo>
                  <a:pt x="6615" y="2747487"/>
                </a:lnTo>
                <a:cubicBezTo>
                  <a:pt x="315579" y="3002472"/>
                  <a:pt x="711663" y="3155655"/>
                  <a:pt x="1143485" y="3155655"/>
                </a:cubicBezTo>
                <a:cubicBezTo>
                  <a:pt x="2130515" y="3155655"/>
                  <a:pt x="2930817" y="2355353"/>
                  <a:pt x="2930817" y="1368323"/>
                </a:cubicBezTo>
                <a:cubicBezTo>
                  <a:pt x="2930817" y="874812"/>
                  <a:pt x="2730741" y="427979"/>
                  <a:pt x="2407287" y="104524"/>
                </a:cubicBezTo>
                <a:close/>
              </a:path>
            </a:pathLst>
          </a:cu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6BA9E676-A8FC-4C2F-8D78-C13ED8ABDB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782347" cy="2943932"/>
          </a:xfrm>
          <a:custGeom>
            <a:avLst/>
            <a:gdLst>
              <a:gd name="connsiteX0" fmla="*/ 2292284 w 3871489"/>
              <a:gd name="connsiteY0" fmla="*/ 0 h 4096327"/>
              <a:gd name="connsiteX1" fmla="*/ 3500914 w 3871489"/>
              <a:gd name="connsiteY1" fmla="*/ 0 h 4096327"/>
              <a:gd name="connsiteX2" fmla="*/ 3542229 w 3871489"/>
              <a:gd name="connsiteY2" fmla="*/ 68006 h 4096327"/>
              <a:gd name="connsiteX3" fmla="*/ 3871489 w 3871489"/>
              <a:gd name="connsiteY3" fmla="*/ 1368323 h 4096327"/>
              <a:gd name="connsiteX4" fmla="*/ 1143485 w 3871489"/>
              <a:gd name="connsiteY4" fmla="*/ 4096327 h 4096327"/>
              <a:gd name="connsiteX5" fmla="*/ 81633 w 3871489"/>
              <a:gd name="connsiteY5" fmla="*/ 3881944 h 4096327"/>
              <a:gd name="connsiteX6" fmla="*/ 0 w 3871489"/>
              <a:gd name="connsiteY6" fmla="*/ 3842618 h 4096327"/>
              <a:gd name="connsiteX7" fmla="*/ 0 w 3871489"/>
              <a:gd name="connsiteY7" fmla="*/ 2741475 h 4096327"/>
              <a:gd name="connsiteX8" fmla="*/ 6615 w 3871489"/>
              <a:gd name="connsiteY8" fmla="*/ 2747487 h 4096327"/>
              <a:gd name="connsiteX9" fmla="*/ 1143485 w 3871489"/>
              <a:gd name="connsiteY9" fmla="*/ 3155655 h 4096327"/>
              <a:gd name="connsiteX10" fmla="*/ 2930817 w 3871489"/>
              <a:gd name="connsiteY10" fmla="*/ 1368323 h 4096327"/>
              <a:gd name="connsiteX11" fmla="*/ 2407287 w 3871489"/>
              <a:gd name="connsiteY11" fmla="*/ 104524 h 4096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71489" h="4096327">
                <a:moveTo>
                  <a:pt x="2292284" y="0"/>
                </a:moveTo>
                <a:lnTo>
                  <a:pt x="3500914" y="0"/>
                </a:lnTo>
                <a:lnTo>
                  <a:pt x="3542229" y="68006"/>
                </a:lnTo>
                <a:cubicBezTo>
                  <a:pt x="3752213" y="454545"/>
                  <a:pt x="3871489" y="897507"/>
                  <a:pt x="3871489" y="1368323"/>
                </a:cubicBezTo>
                <a:cubicBezTo>
                  <a:pt x="3871489" y="2874936"/>
                  <a:pt x="2650098" y="4096327"/>
                  <a:pt x="1143485" y="4096327"/>
                </a:cubicBezTo>
                <a:cubicBezTo>
                  <a:pt x="766832" y="4096327"/>
                  <a:pt x="408006" y="4019990"/>
                  <a:pt x="81633" y="3881944"/>
                </a:cubicBezTo>
                <a:lnTo>
                  <a:pt x="0" y="3842618"/>
                </a:lnTo>
                <a:lnTo>
                  <a:pt x="0" y="2741475"/>
                </a:lnTo>
                <a:lnTo>
                  <a:pt x="6615" y="2747487"/>
                </a:lnTo>
                <a:cubicBezTo>
                  <a:pt x="315579" y="3002472"/>
                  <a:pt x="711663" y="3155655"/>
                  <a:pt x="1143485" y="3155655"/>
                </a:cubicBezTo>
                <a:cubicBezTo>
                  <a:pt x="2130515" y="3155655"/>
                  <a:pt x="2930817" y="2355353"/>
                  <a:pt x="2930817" y="1368323"/>
                </a:cubicBezTo>
                <a:cubicBezTo>
                  <a:pt x="2930817" y="874812"/>
                  <a:pt x="2730741" y="427979"/>
                  <a:pt x="2407287" y="104524"/>
                </a:cubicBezTo>
                <a:close/>
              </a:path>
            </a:pathLst>
          </a:custGeom>
          <a:solidFill>
            <a:schemeClr val="accent2">
              <a:alpha val="3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A2B5CBEA-F125-49B6-8335-227C325B11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765207" y="4529611"/>
            <a:ext cx="2426793" cy="2328389"/>
          </a:xfrm>
          <a:custGeom>
            <a:avLst/>
            <a:gdLst>
              <a:gd name="connsiteX0" fmla="*/ 2473947 w 3432581"/>
              <a:gd name="connsiteY0" fmla="*/ 0 h 3293393"/>
              <a:gd name="connsiteX1" fmla="*/ 3209623 w 3432581"/>
              <a:gd name="connsiteY1" fmla="*/ 111224 h 3293393"/>
              <a:gd name="connsiteX2" fmla="*/ 3432581 w 3432581"/>
              <a:gd name="connsiteY2" fmla="*/ 192828 h 3293393"/>
              <a:gd name="connsiteX3" fmla="*/ 3432581 w 3432581"/>
              <a:gd name="connsiteY3" fmla="*/ 3293393 h 3293393"/>
              <a:gd name="connsiteX4" fmla="*/ 141884 w 3432581"/>
              <a:gd name="connsiteY4" fmla="*/ 3293393 h 3293393"/>
              <a:gd name="connsiteX5" fmla="*/ 111224 w 3432581"/>
              <a:gd name="connsiteY5" fmla="*/ 3209623 h 3293393"/>
              <a:gd name="connsiteX6" fmla="*/ 0 w 3432581"/>
              <a:gd name="connsiteY6" fmla="*/ 2473947 h 3293393"/>
              <a:gd name="connsiteX7" fmla="*/ 2473947 w 3432581"/>
              <a:gd name="connsiteY7" fmla="*/ 0 h 3293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32581" h="3293393">
                <a:moveTo>
                  <a:pt x="2473947" y="0"/>
                </a:moveTo>
                <a:cubicBezTo>
                  <a:pt x="2730133" y="0"/>
                  <a:pt x="2977223" y="38940"/>
                  <a:pt x="3209623" y="111224"/>
                </a:cubicBezTo>
                <a:lnTo>
                  <a:pt x="3432581" y="192828"/>
                </a:lnTo>
                <a:lnTo>
                  <a:pt x="3432581" y="3293393"/>
                </a:lnTo>
                <a:lnTo>
                  <a:pt x="141884" y="3293393"/>
                </a:lnTo>
                <a:lnTo>
                  <a:pt x="111224" y="3209623"/>
                </a:lnTo>
                <a:cubicBezTo>
                  <a:pt x="38940" y="2977224"/>
                  <a:pt x="0" y="2730133"/>
                  <a:pt x="0" y="2473947"/>
                </a:cubicBezTo>
                <a:cubicBezTo>
                  <a:pt x="0" y="1107624"/>
                  <a:pt x="1107624" y="0"/>
                  <a:pt x="2473947" y="0"/>
                </a:cubicBezTo>
                <a:close/>
              </a:path>
            </a:pathLst>
          </a:cu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EECD79B5-5FC5-495F-BFD6-346C16E787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765207" y="4529611"/>
            <a:ext cx="2426793" cy="2328389"/>
          </a:xfrm>
          <a:custGeom>
            <a:avLst/>
            <a:gdLst>
              <a:gd name="connsiteX0" fmla="*/ 2473947 w 3432581"/>
              <a:gd name="connsiteY0" fmla="*/ 0 h 3293393"/>
              <a:gd name="connsiteX1" fmla="*/ 3209623 w 3432581"/>
              <a:gd name="connsiteY1" fmla="*/ 111224 h 3293393"/>
              <a:gd name="connsiteX2" fmla="*/ 3432581 w 3432581"/>
              <a:gd name="connsiteY2" fmla="*/ 192828 h 3293393"/>
              <a:gd name="connsiteX3" fmla="*/ 3432581 w 3432581"/>
              <a:gd name="connsiteY3" fmla="*/ 3293393 h 3293393"/>
              <a:gd name="connsiteX4" fmla="*/ 141884 w 3432581"/>
              <a:gd name="connsiteY4" fmla="*/ 3293393 h 3293393"/>
              <a:gd name="connsiteX5" fmla="*/ 111224 w 3432581"/>
              <a:gd name="connsiteY5" fmla="*/ 3209623 h 3293393"/>
              <a:gd name="connsiteX6" fmla="*/ 0 w 3432581"/>
              <a:gd name="connsiteY6" fmla="*/ 2473947 h 3293393"/>
              <a:gd name="connsiteX7" fmla="*/ 2473947 w 3432581"/>
              <a:gd name="connsiteY7" fmla="*/ 0 h 3293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32581" h="3293393">
                <a:moveTo>
                  <a:pt x="2473947" y="0"/>
                </a:moveTo>
                <a:cubicBezTo>
                  <a:pt x="2730133" y="0"/>
                  <a:pt x="2977223" y="38940"/>
                  <a:pt x="3209623" y="111224"/>
                </a:cubicBezTo>
                <a:lnTo>
                  <a:pt x="3432581" y="192828"/>
                </a:lnTo>
                <a:lnTo>
                  <a:pt x="3432581" y="3293393"/>
                </a:lnTo>
                <a:lnTo>
                  <a:pt x="141884" y="3293393"/>
                </a:lnTo>
                <a:lnTo>
                  <a:pt x="111224" y="3209623"/>
                </a:lnTo>
                <a:cubicBezTo>
                  <a:pt x="38940" y="2977224"/>
                  <a:pt x="0" y="2730133"/>
                  <a:pt x="0" y="2473947"/>
                </a:cubicBezTo>
                <a:cubicBezTo>
                  <a:pt x="0" y="1107624"/>
                  <a:pt x="1107624" y="0"/>
                  <a:pt x="2473947" y="0"/>
                </a:cubicBezTo>
                <a:close/>
              </a:path>
            </a:pathLst>
          </a:custGeom>
          <a:solidFill>
            <a:schemeClr val="accent6">
              <a:alpha val="3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C1D3151-5F97-4860-B56C-C98BD62CC2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21898" y="819446"/>
            <a:ext cx="8751370" cy="5402463"/>
          </a:xfrm>
          <a:prstGeom prst="rect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2D9D048-3063-435A-8C23-26C1907E9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21898" y="819446"/>
            <a:ext cx="8751370" cy="5402463"/>
          </a:xfrm>
          <a:prstGeom prst="rect">
            <a:avLst/>
          </a:prstGeom>
          <a:solidFill>
            <a:schemeClr val="accent2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DE96824-E506-4448-8704-5EC7BF7BC5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20315" y="727769"/>
            <a:ext cx="8751370" cy="5402463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7C8198B-61B4-490F-AA97-99CFA2CF36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81534" y="1344304"/>
            <a:ext cx="7451678" cy="2843702"/>
          </a:xfrm>
        </p:spPr>
        <p:txBody>
          <a:bodyPr>
            <a:normAutofit/>
          </a:bodyPr>
          <a:lstStyle/>
          <a:p>
            <a:r>
              <a:rPr lang="en-US" sz="5400">
                <a:solidFill>
                  <a:schemeClr val="bg1"/>
                </a:solidFill>
              </a:rPr>
              <a:t>CEIS101</a:t>
            </a:r>
            <a:br>
              <a:rPr lang="en-US" sz="5400">
                <a:solidFill>
                  <a:schemeClr val="bg1"/>
                </a:solidFill>
              </a:rPr>
            </a:br>
            <a:r>
              <a:rPr lang="en-US" sz="5400">
                <a:solidFill>
                  <a:schemeClr val="bg1"/>
                </a:solidFill>
              </a:rPr>
              <a:t>Module 6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6B87C98-6E1F-4B38-91BE-8941A7E9C9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86765" y="4414123"/>
            <a:ext cx="6418471" cy="1432109"/>
          </a:xfrm>
        </p:spPr>
        <p:txBody>
          <a:bodyPr>
            <a:normAutofit/>
          </a:bodyPr>
          <a:lstStyle/>
          <a:p>
            <a:r>
              <a:rPr lang="en-US" sz="2000">
                <a:solidFill>
                  <a:schemeClr val="bg1"/>
                </a:solidFill>
              </a:rPr>
              <a:t>Adding Automated Light to Smart Home System </a:t>
            </a:r>
          </a:p>
          <a:p>
            <a:r>
              <a:rPr lang="en-US" sz="2000">
                <a:solidFill>
                  <a:schemeClr val="bg1"/>
                </a:solidFill>
              </a:rPr>
              <a:t>George Lamboy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4D1A5E71-B6B6-486A-8CDC-C7ABD9B903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29446" y="4786746"/>
            <a:ext cx="620727" cy="620727"/>
          </a:xfrm>
          <a:prstGeom prst="ellipse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B6C541AE-9B02-44C0-B8C6-B2DEA7ED38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29446" y="4786746"/>
            <a:ext cx="620727" cy="620727"/>
          </a:xfrm>
          <a:prstGeom prst="ellipse">
            <a:avLst/>
          </a:prstGeom>
          <a:solidFill>
            <a:schemeClr val="accent6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1226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2E961F1-4A28-4A5F-BBD4-6E400E5E6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 bwMode="white">
          <a:xfrm>
            <a:off x="0" y="272357"/>
            <a:ext cx="12188824" cy="0"/>
          </a:xfrm>
          <a:prstGeom prst="line">
            <a:avLst/>
          </a:prstGeom>
          <a:ln w="508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7F57BEA8-497D-4AA8-8A18-BDCD696B25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68596"/>
            <a:ext cx="12192000" cy="173555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737E22B-7BCB-4992-85CF-CCAF15D9C7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073" y="489439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b="1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Rubric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82415D3-DDE5-4D63-8CB3-23A5EC581B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24400" y="1479733"/>
            <a:ext cx="2743200" cy="0"/>
          </a:xfrm>
          <a:prstGeom prst="line">
            <a:avLst/>
          </a:prstGeom>
          <a:ln w="19050">
            <a:solidFill>
              <a:schemeClr val="bg1">
                <a:alpha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D7193FB-6AE6-4B3B-8F89-56B55DD63B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 bwMode="white">
          <a:xfrm>
            <a:off x="0" y="2201402"/>
            <a:ext cx="12188824" cy="0"/>
          </a:xfrm>
          <a:prstGeom prst="line">
            <a:avLst/>
          </a:prstGeom>
          <a:ln w="508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Content Placeholder 3">
            <a:extLst>
              <a:ext uri="{FF2B5EF4-FFF2-40B4-BE49-F238E27FC236}">
                <a16:creationId xmlns:a16="http://schemas.microsoft.com/office/drawing/2014/main" id="{8C7E413A-6A9E-428D-A079-5F9139C3575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13470965"/>
              </p:ext>
            </p:extLst>
          </p:nvPr>
        </p:nvGraphicFramePr>
        <p:xfrm>
          <a:off x="320040" y="2620415"/>
          <a:ext cx="11496822" cy="3611894"/>
        </p:xfrm>
        <a:graphic>
          <a:graphicData uri="http://schemas.openxmlformats.org/drawingml/2006/table">
            <a:tbl>
              <a:tblPr firstRow="1" bandRow="1">
                <a:solidFill>
                  <a:srgbClr val="F2F2F2">
                    <a:alpha val="30196"/>
                  </a:srgbClr>
                </a:solidFill>
                <a:tableStyleId>{5C22544A-7EE6-4342-B048-85BDC9FD1C3A}</a:tableStyleId>
              </a:tblPr>
              <a:tblGrid>
                <a:gridCol w="3472911">
                  <a:extLst>
                    <a:ext uri="{9D8B030D-6E8A-4147-A177-3AD203B41FA5}">
                      <a16:colId xmlns:a16="http://schemas.microsoft.com/office/drawing/2014/main" val="2494064502"/>
                    </a:ext>
                  </a:extLst>
                </a:gridCol>
                <a:gridCol w="5825624">
                  <a:extLst>
                    <a:ext uri="{9D8B030D-6E8A-4147-A177-3AD203B41FA5}">
                      <a16:colId xmlns:a16="http://schemas.microsoft.com/office/drawing/2014/main" val="1566128757"/>
                    </a:ext>
                  </a:extLst>
                </a:gridCol>
                <a:gridCol w="2198287">
                  <a:extLst>
                    <a:ext uri="{9D8B030D-6E8A-4147-A177-3AD203B41FA5}">
                      <a16:colId xmlns:a16="http://schemas.microsoft.com/office/drawing/2014/main" val="722685570"/>
                    </a:ext>
                  </a:extLst>
                </a:gridCol>
              </a:tblGrid>
              <a:tr h="557488">
                <a:tc>
                  <a:txBody>
                    <a:bodyPr/>
                    <a:lstStyle/>
                    <a:p>
                      <a:r>
                        <a:rPr lang="en-US" sz="1800" b="0" cap="none" spc="0">
                          <a:solidFill>
                            <a:schemeClr val="bg1"/>
                          </a:solidFill>
                        </a:rPr>
                        <a:t>Activity</a:t>
                      </a:r>
                    </a:p>
                  </a:txBody>
                  <a:tcPr marL="153113" marR="117779" marT="117779" marB="117779" anchor="ctr">
                    <a:lnL w="19050" cap="flat" cmpd="sng" algn="ctr">
                      <a:noFill/>
                      <a:prstDash val="solid"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cap="none" spc="0">
                          <a:solidFill>
                            <a:schemeClr val="bg1"/>
                          </a:solidFill>
                        </a:rPr>
                        <a:t>Requirement(s)</a:t>
                      </a:r>
                    </a:p>
                  </a:txBody>
                  <a:tcPr marL="153113" marR="117779" marT="117779" marB="117779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cap="none" spc="0">
                          <a:solidFill>
                            <a:schemeClr val="bg1"/>
                          </a:solidFill>
                        </a:rPr>
                        <a:t>Points</a:t>
                      </a:r>
                    </a:p>
                  </a:txBody>
                  <a:tcPr marL="153113" marR="117779" marT="117779" marB="117779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1127368"/>
                  </a:ext>
                </a:extLst>
              </a:tr>
              <a:tr h="557488">
                <a:tc>
                  <a:txBody>
                    <a:bodyPr/>
                    <a:lstStyle/>
                    <a:p>
                      <a:r>
                        <a:rPr lang="en-US" sz="1800" cap="none" spc="0">
                          <a:solidFill>
                            <a:schemeClr val="tx1"/>
                          </a:solidFill>
                        </a:rPr>
                        <a:t>Set up circuit</a:t>
                      </a:r>
                    </a:p>
                  </a:txBody>
                  <a:tcPr marL="153113" marR="117779" marT="117779" marB="117779">
                    <a:lnL w="38100" cap="flat" cmpd="sng" algn="ctr">
                      <a:noFill/>
                      <a:prstDash val="soli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</a:lnR>
                    <a:lnT w="38100" cmpd="sng">
                      <a:noFill/>
                    </a:lnT>
                    <a:lnB w="6350" cap="flat" cmpd="sng" algn="ctr">
                      <a:noFill/>
                      <a:prstDash val="solid"/>
                    </a:lnB>
                    <a:solidFill>
                      <a:srgbClr val="F2F2F2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kern="1200" cap="none" spc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Picture of complete circuit with automated LED off</a:t>
                      </a:r>
                      <a:endParaRPr lang="en-US" sz="1800" cap="none" spc="0">
                        <a:solidFill>
                          <a:schemeClr val="tx1"/>
                        </a:solidFill>
                      </a:endParaRPr>
                    </a:p>
                  </a:txBody>
                  <a:tcPr marL="153113" marR="117779" marT="117779" marB="117779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</a:lnR>
                    <a:lnT w="38100" cmpd="sng">
                      <a:noFill/>
                    </a:lnT>
                    <a:lnB w="6350" cap="flat" cmpd="sng" algn="ctr">
                      <a:noFill/>
                      <a:prstDash val="solid"/>
                    </a:lnB>
                    <a:solidFill>
                      <a:srgbClr val="F2F2F2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cap="none" spc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 marL="153113" marR="117779" marT="117779" marB="117779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</a:lnL>
                    <a:lnR w="38100" cap="flat" cmpd="sng" algn="ctr">
                      <a:noFill/>
                      <a:prstDash val="solid"/>
                    </a:lnR>
                    <a:lnT w="38100" cmpd="sng">
                      <a:noFill/>
                    </a:lnT>
                    <a:lnB w="6350" cap="flat" cmpd="sng" algn="ctr">
                      <a:noFill/>
                      <a:prstDash val="solid"/>
                    </a:lnB>
                    <a:solidFill>
                      <a:srgbClr val="F2F2F2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3858599"/>
                  </a:ext>
                </a:extLst>
              </a:tr>
              <a:tr h="83230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cap="none" spc="0">
                          <a:solidFill>
                            <a:schemeClr val="tx1"/>
                          </a:solidFill>
                        </a:rPr>
                        <a:t>Set up circuit</a:t>
                      </a:r>
                    </a:p>
                    <a:p>
                      <a:endParaRPr lang="en-US" sz="1800" cap="none" spc="0">
                        <a:solidFill>
                          <a:schemeClr val="tx1"/>
                        </a:solidFill>
                      </a:endParaRPr>
                    </a:p>
                  </a:txBody>
                  <a:tcPr marL="153113" marR="117779" marT="117779" marB="117779">
                    <a:lnL w="6350" cap="flat" cmpd="sng" algn="ctr">
                      <a:noFill/>
                      <a:prstDash val="solid"/>
                    </a:lnL>
                    <a:lnR w="6350" cap="flat" cmpd="sng" algn="ctr">
                      <a:noFill/>
                      <a:prstDash val="solid"/>
                    </a:lnR>
                    <a:lnT w="635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cap="none" spc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Picture of complete circuit with automated LED on</a:t>
                      </a:r>
                      <a:endParaRPr lang="en-US" sz="1800" cap="none" spc="0">
                        <a:solidFill>
                          <a:schemeClr val="tx1"/>
                        </a:solidFill>
                      </a:endParaRPr>
                    </a:p>
                  </a:txBody>
                  <a:tcPr marL="153113" marR="117779" marT="117779" marB="117779">
                    <a:lnL w="6350" cap="flat" cmpd="sng" algn="ctr">
                      <a:noFill/>
                      <a:prstDash val="solid"/>
                    </a:lnL>
                    <a:lnR w="6350" cap="flat" cmpd="sng" algn="ctr">
                      <a:noFill/>
                      <a:prstDash val="solid"/>
                    </a:lnR>
                    <a:lnT w="635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cap="none" spc="0">
                          <a:solidFill>
                            <a:schemeClr val="tx1"/>
                          </a:solidFill>
                        </a:rPr>
                        <a:t>20</a:t>
                      </a:r>
                    </a:p>
                  </a:txBody>
                  <a:tcPr marL="153113" marR="117779" marT="117779" marB="117779">
                    <a:lnL w="6350" cap="flat" cmpd="sng" algn="ctr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6104230"/>
                  </a:ext>
                </a:extLst>
              </a:tr>
              <a:tr h="832306">
                <a:tc>
                  <a:txBody>
                    <a:bodyPr/>
                    <a:lstStyle/>
                    <a:p>
                      <a:r>
                        <a:rPr lang="en-US" sz="1800" cap="none" spc="0">
                          <a:solidFill>
                            <a:schemeClr val="tx1"/>
                          </a:solidFill>
                        </a:rPr>
                        <a:t>Upload code </a:t>
                      </a:r>
                    </a:p>
                  </a:txBody>
                  <a:tcPr marL="153113" marR="117779" marT="117779" marB="117779">
                    <a:lnL w="38100" cap="flat" cmpd="sng" algn="ctr">
                      <a:noFill/>
                      <a:prstDash val="soli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</a:lnR>
                    <a:lnT w="12700" cmpd="sng">
                      <a:noFill/>
                      <a:prstDash val="solid"/>
                    </a:lnT>
                    <a:lnB w="6350" cap="flat" cmpd="sng" algn="ctr">
                      <a:noFill/>
                      <a:prstDash val="solid"/>
                    </a:lnB>
                    <a:solidFill>
                      <a:srgbClr val="F2F2F2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cap="none" spc="0">
                          <a:solidFill>
                            <a:schemeClr val="tx1"/>
                          </a:solidFill>
                        </a:rPr>
                        <a:t>Screenshot of code in Arduino IDE with your name shown</a:t>
                      </a:r>
                    </a:p>
                  </a:txBody>
                  <a:tcPr marL="153113" marR="117779" marT="117779" marB="117779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</a:lnR>
                    <a:lnT w="12700" cmpd="sng">
                      <a:noFill/>
                      <a:prstDash val="solid"/>
                    </a:lnT>
                    <a:lnB w="6350" cap="flat" cmpd="sng" algn="ctr">
                      <a:noFill/>
                      <a:prstDash val="solid"/>
                    </a:lnB>
                    <a:solidFill>
                      <a:srgbClr val="F2F2F2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cap="none" spc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 marL="153113" marR="117779" marT="117779" marB="117779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</a:lnL>
                    <a:lnR w="38100" cap="flat" cmpd="sng" algn="ctr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6350" cap="flat" cmpd="sng" algn="ctr">
                      <a:noFill/>
                      <a:prstDash val="solid"/>
                    </a:lnB>
                    <a:solidFill>
                      <a:srgbClr val="F2F2F2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6126503"/>
                  </a:ext>
                </a:extLst>
              </a:tr>
              <a:tr h="832306">
                <a:tc>
                  <a:txBody>
                    <a:bodyPr/>
                    <a:lstStyle/>
                    <a:p>
                      <a:r>
                        <a:rPr lang="en-US" sz="1800" cap="none" spc="0">
                          <a:solidFill>
                            <a:schemeClr val="tx1"/>
                          </a:solidFill>
                        </a:rPr>
                        <a:t>Run code </a:t>
                      </a:r>
                    </a:p>
                  </a:txBody>
                  <a:tcPr marL="153113" marR="117779" marT="117779" marB="117779">
                    <a:lnL w="6350" cap="flat" cmpd="sng" algn="ctr">
                      <a:noFill/>
                      <a:prstDash val="solid"/>
                    </a:lnL>
                    <a:lnR w="6350" cap="flat" cmpd="sng" algn="ctr">
                      <a:noFill/>
                      <a:prstDash val="solid"/>
                    </a:lnR>
                    <a:lnT w="635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cap="none" spc="0">
                          <a:solidFill>
                            <a:schemeClr val="tx1"/>
                          </a:solidFill>
                        </a:rPr>
                        <a:t>Screenshot of Serial Monitor with </a:t>
                      </a:r>
                      <a:r>
                        <a:rPr lang="en-US" sz="1800" kern="1200" cap="none" spc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your name and messages shown </a:t>
                      </a:r>
                      <a:endParaRPr lang="en-US" sz="1800" cap="none" spc="0">
                        <a:solidFill>
                          <a:schemeClr val="tx1"/>
                        </a:solidFill>
                      </a:endParaRPr>
                    </a:p>
                  </a:txBody>
                  <a:tcPr marL="153113" marR="117779" marT="117779" marB="117779">
                    <a:lnL w="6350" cap="flat" cmpd="sng" algn="ctr">
                      <a:noFill/>
                      <a:prstDash val="solid"/>
                    </a:lnL>
                    <a:lnR w="6350" cap="flat" cmpd="sng" algn="ctr">
                      <a:noFill/>
                      <a:prstDash val="solid"/>
                    </a:lnR>
                    <a:lnT w="635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cap="none" spc="0">
                          <a:solidFill>
                            <a:schemeClr val="tx1"/>
                          </a:solidFill>
                        </a:rPr>
                        <a:t>20</a:t>
                      </a:r>
                    </a:p>
                  </a:txBody>
                  <a:tcPr marL="153113" marR="117779" marT="117779" marB="117779">
                    <a:lnL w="6350" cap="flat" cmpd="sng" algn="ctr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9683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667275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36">
            <a:extLst>
              <a:ext uri="{FF2B5EF4-FFF2-40B4-BE49-F238E27FC236}">
                <a16:creationId xmlns:a16="http://schemas.microsoft.com/office/drawing/2014/main" id="{55C01129-3453-464D-A870-ED71C6E89D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38">
            <a:extLst>
              <a:ext uri="{FF2B5EF4-FFF2-40B4-BE49-F238E27FC236}">
                <a16:creationId xmlns:a16="http://schemas.microsoft.com/office/drawing/2014/main" id="{9D2781A6-5C82-4764-B489-F9A599C0A7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98833" y="685800"/>
            <a:ext cx="5004061" cy="5486400"/>
          </a:xfrm>
          <a:prstGeom prst="rect">
            <a:avLst/>
          </a:prstGeom>
          <a:solidFill>
            <a:schemeClr val="tx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5FCF965-A9E4-4FB1-BE6E-F3F2689FD9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86447" y="1084521"/>
            <a:ext cx="4019107" cy="1361347"/>
          </a:xfrm>
        </p:spPr>
        <p:txBody>
          <a:bodyPr anchor="b">
            <a:normAutofit/>
          </a:bodyPr>
          <a:lstStyle/>
          <a:p>
            <a:pPr algn="ctr"/>
            <a:r>
              <a:rPr lang="en-US" sz="2800">
                <a:solidFill>
                  <a:schemeClr val="bg1">
                    <a:alpha val="60000"/>
                  </a:schemeClr>
                </a:solidFill>
              </a:rPr>
              <a:t>Circuit with automated LED off (picture)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1C6627E-2641-4A76-A1F3-F0AD2C2E3D6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81" b="14381"/>
          <a:stretch/>
        </p:blipFill>
        <p:spPr>
          <a:xfrm rot="5400000">
            <a:off x="-207906" y="1574184"/>
            <a:ext cx="5486400" cy="3709621"/>
          </a:xfrm>
          <a:prstGeom prst="rect">
            <a:avLst/>
          </a:prstGeom>
        </p:spPr>
      </p:pic>
      <p:pic>
        <p:nvPicPr>
          <p:cNvPr id="5" name="Content Placeholder 4" descr="A picture containing text&#10;&#10;Description automatically generated">
            <a:extLst>
              <a:ext uri="{FF2B5EF4-FFF2-40B4-BE49-F238E27FC236}">
                <a16:creationId xmlns:a16="http://schemas.microsoft.com/office/drawing/2014/main" id="{2E9433F9-EC28-4299-8B15-73E16D1EF64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391"/>
          <a:stretch/>
        </p:blipFill>
        <p:spPr>
          <a:xfrm rot="5400000">
            <a:off x="6913507" y="1574195"/>
            <a:ext cx="5486399" cy="3709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95628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A061BA2E-A388-41C5-B73A-B0FEB6B102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479BCEA-0D8E-480A-9295-9C71980F6F2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625"/>
          <a:stretch/>
        </p:blipFill>
        <p:spPr>
          <a:xfrm rot="5400000">
            <a:off x="260479" y="-260481"/>
            <a:ext cx="5575042" cy="6096001"/>
          </a:xfrm>
          <a:prstGeom prst="rect">
            <a:avLst/>
          </a:prstGeom>
        </p:spPr>
      </p:pic>
      <p:pic>
        <p:nvPicPr>
          <p:cNvPr id="7" name="Picture 6" descr="A close - up of a computer tower&#10;&#10;Description automatically generated with low confidence">
            <a:extLst>
              <a:ext uri="{FF2B5EF4-FFF2-40B4-BE49-F238E27FC236}">
                <a16:creationId xmlns:a16="http://schemas.microsoft.com/office/drawing/2014/main" id="{3497882A-E56B-46AD-9F53-5C962945982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604"/>
          <a:stretch/>
        </p:blipFill>
        <p:spPr>
          <a:xfrm rot="5400000">
            <a:off x="6354193" y="-259718"/>
            <a:ext cx="5575041" cy="6094477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76E192A2-3ED3-4081-8A86-A22B511417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4152902" y="-1181101"/>
            <a:ext cx="3886200" cy="12192001"/>
          </a:xfrm>
          <a:prstGeom prst="rect">
            <a:avLst/>
          </a:prstGeom>
          <a:gradFill>
            <a:gsLst>
              <a:gs pos="41000">
                <a:schemeClr val="tx1">
                  <a:alpha val="46000"/>
                </a:schemeClr>
              </a:gs>
              <a:gs pos="21000">
                <a:schemeClr val="tx1">
                  <a:alpha val="30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>
                  <a:alpha val="9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5FCF965-A9E4-4FB1-BE6E-F3F2689FD9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553" y="280219"/>
            <a:ext cx="9079991" cy="1637071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72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Circuit with automated LED on (picture)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79F40191-0F44-4FD1-82CC-ACB507C14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5575039"/>
            <a:ext cx="9784080" cy="6858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venir Next LT Pro"/>
            </a:endParaRPr>
          </a:p>
        </p:txBody>
      </p:sp>
    </p:spTree>
    <p:extLst>
      <p:ext uri="{BB962C8B-B14F-4D97-AF65-F5344CB8AC3E}">
        <p14:creationId xmlns:p14="http://schemas.microsoft.com/office/powerpoint/2010/main" val="11621845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9" name="Rectangle 9">
            <a:extLst>
              <a:ext uri="{FF2B5EF4-FFF2-40B4-BE49-F238E27FC236}">
                <a16:creationId xmlns:a16="http://schemas.microsoft.com/office/drawing/2014/main" id="{5A59F003-E00A-43F9-91DC-CC54E3B874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1368F61B-2CFE-487A-B769-D9B4269C0F0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91" r="9091" b="4497"/>
          <a:stretch/>
        </p:blipFill>
        <p:spPr>
          <a:xfrm>
            <a:off x="19" y="169611"/>
            <a:ext cx="12191981" cy="6518777"/>
          </a:xfrm>
          <a:prstGeom prst="rect">
            <a:avLst/>
          </a:prstGeom>
        </p:spPr>
      </p:pic>
      <p:sp>
        <p:nvSpPr>
          <p:cNvPr id="40" name="Rectangle 11">
            <a:extLst>
              <a:ext uri="{FF2B5EF4-FFF2-40B4-BE49-F238E27FC236}">
                <a16:creationId xmlns:a16="http://schemas.microsoft.com/office/drawing/2014/main" id="{D74A4382-E3AD-430A-9A1F-DFA3E0E77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799868" y="-1534136"/>
            <a:ext cx="4592270" cy="12192001"/>
          </a:xfrm>
          <a:prstGeom prst="rect">
            <a:avLst/>
          </a:prstGeom>
          <a:gradFill>
            <a:gsLst>
              <a:gs pos="35000">
                <a:schemeClr val="bg1">
                  <a:alpha val="46000"/>
                </a:schemeClr>
              </a:gs>
              <a:gs pos="21000">
                <a:schemeClr val="bg1">
                  <a:alpha val="30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>
                  <a:alpha val="9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5FCF965-A9E4-4FB1-BE6E-F3F2689FD9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0205" y="3429000"/>
            <a:ext cx="7221776" cy="205052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 dirty="0"/>
              <a:t>Arduino Code (screenshot)</a:t>
            </a:r>
          </a:p>
        </p:txBody>
      </p:sp>
      <p:sp>
        <p:nvSpPr>
          <p:cNvPr id="41" name="Rectangle: Rounded Corners 13">
            <a:extLst>
              <a:ext uri="{FF2B5EF4-FFF2-40B4-BE49-F238E27FC236}">
                <a16:creationId xmlns:a16="http://schemas.microsoft.com/office/drawing/2014/main" id="{79F40191-0F44-4FD1-82CC-ACB507C14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575039"/>
            <a:ext cx="9785897" cy="6858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9398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5A59F003-E00A-43F9-91DC-CC54E3B874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Graphical user interface, text, application, Word&#10;&#10;Description automatically generated">
            <a:extLst>
              <a:ext uri="{FF2B5EF4-FFF2-40B4-BE49-F238E27FC236}">
                <a16:creationId xmlns:a16="http://schemas.microsoft.com/office/drawing/2014/main" id="{4EDF27DF-022B-43B5-AE04-39438FB34A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91" r="9091"/>
          <a:stretch/>
        </p:blipFill>
        <p:spPr>
          <a:xfrm>
            <a:off x="20" y="10"/>
            <a:ext cx="12191981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D74A4382-E3AD-430A-9A1F-DFA3E0E77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799868" y="-1534136"/>
            <a:ext cx="4592270" cy="12192001"/>
          </a:xfrm>
          <a:prstGeom prst="rect">
            <a:avLst/>
          </a:prstGeom>
          <a:gradFill>
            <a:gsLst>
              <a:gs pos="35000">
                <a:schemeClr val="bg1">
                  <a:alpha val="46000"/>
                </a:schemeClr>
              </a:gs>
              <a:gs pos="21000">
                <a:schemeClr val="bg1">
                  <a:alpha val="30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>
                  <a:alpha val="9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5FCF965-A9E4-4FB1-BE6E-F3F2689FD9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3091928"/>
            <a:ext cx="6095979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 dirty="0"/>
              <a:t>Serial Monitor (screenshot)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79F40191-0F44-4FD1-82CC-ACB507C14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575039"/>
            <a:ext cx="9785897" cy="6858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15696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71378DE8F3B0C4B9CDFA4D2D69C6C5E" ma:contentTypeVersion="9" ma:contentTypeDescription="Create a new document." ma:contentTypeScope="" ma:versionID="13fb428f1aabc9b8ba308684ac21eeba">
  <xsd:schema xmlns:xsd="http://www.w3.org/2001/XMLSchema" xmlns:xs="http://www.w3.org/2001/XMLSchema" xmlns:p="http://schemas.microsoft.com/office/2006/metadata/properties" xmlns:ns2="72d70920-3115-43d8-8443-3c61d82a113c" targetNamespace="http://schemas.microsoft.com/office/2006/metadata/properties" ma:root="true" ma:fieldsID="6ddbf4286154e98e56ecd1cd1ae9678f" ns2:_="">
    <xsd:import namespace="72d70920-3115-43d8-8443-3c61d82a113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2d70920-3115-43d8-8443-3c61d82a113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BDFFE28-1FAB-49D1-95E5-8B6B5F204137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1955E186-3745-481E-B499-4D458E4BBAD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2d70920-3115-43d8-8443-3c61d82a113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0E30318-229F-409F-AD82-200EBB38B4A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405</TotalTime>
  <Words>96</Words>
  <Application>Microsoft Office PowerPoint</Application>
  <PresentationFormat>Widescreen</PresentationFormat>
  <Paragraphs>23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Avenir Next LT Pro</vt:lpstr>
      <vt:lpstr>Calibri</vt:lpstr>
      <vt:lpstr>Calibri Light</vt:lpstr>
      <vt:lpstr>Office Theme</vt:lpstr>
      <vt:lpstr>CEIS101 Module 6</vt:lpstr>
      <vt:lpstr>Rubric</vt:lpstr>
      <vt:lpstr>Circuit with automated LED off (picture)</vt:lpstr>
      <vt:lpstr>Circuit with automated LED on (picture)</vt:lpstr>
      <vt:lpstr>Arduino Code (screenshot)</vt:lpstr>
      <vt:lpstr>Serial Monitor (screenshot)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CEIS101 Module 1</dc:title>
  <dc:creator>William Sullivan</dc:creator>
  <cp:lastModifiedBy>Lamboy, George</cp:lastModifiedBy>
  <cp:revision>60</cp:revision>
  <dcterms:created xsi:type="dcterms:W3CDTF">2018-12-20T22:43:36Z</dcterms:created>
  <dcterms:modified xsi:type="dcterms:W3CDTF">2021-02-15T03:30:15Z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0x010100A71378DE8F3B0C4B9CDFA4D2D69C6C5E</vt:lpwstr>
  </property>
</Properties>
</file>