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593C-9166-4B72-AE94-8BA707DA0663}" type="datetimeFigureOut">
              <a:rPr lang="en-US" smtClean="0"/>
              <a:pPr/>
              <a:t>8/8/2021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2365375"/>
          </a:xfrm>
        </p:spPr>
        <p:txBody>
          <a:bodyPr>
            <a:normAutofit/>
          </a:bodyPr>
          <a:lstStyle/>
          <a:p>
            <a:r>
              <a:rPr lang="en-US" dirty="0"/>
              <a:t>SEC285</a:t>
            </a:r>
            <a:br>
              <a:rPr lang="en-US" dirty="0"/>
            </a:br>
            <a:r>
              <a:rPr lang="en-US" dirty="0"/>
              <a:t>Module 3</a:t>
            </a:r>
            <a:br>
              <a:rPr lang="en-US" dirty="0"/>
            </a:br>
            <a:r>
              <a:rPr lang="en-US" sz="2700" dirty="0"/>
              <a:t>Stateful Firewall</a:t>
            </a:r>
            <a:br>
              <a:rPr lang="en-US" sz="2700" dirty="0"/>
            </a:br>
            <a:r>
              <a:rPr lang="en-US" sz="2700" dirty="0"/>
              <a:t>George Lamboy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Rubric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78445"/>
              </p:ext>
            </p:extLst>
          </p:nvPr>
        </p:nvGraphicFramePr>
        <p:xfrm>
          <a:off x="762000" y="1676400"/>
          <a:ext cx="76962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Requirement(s)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/>
                        <a:t>Nmap Scan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Screenshot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69678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443637"/>
            <a:ext cx="4267200" cy="1125583"/>
          </a:xfrm>
        </p:spPr>
        <p:txBody>
          <a:bodyPr>
            <a:normAutofit/>
          </a:bodyPr>
          <a:lstStyle/>
          <a:p>
            <a:r>
              <a:rPr lang="en-US" sz="3200" b="0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52600"/>
            <a:ext cx="7770812" cy="40989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Roboto" panose="020B0604020202020204" pitchFamily="2" charset="0"/>
              </a:rPr>
              <a:t>sudo</a:t>
            </a:r>
            <a:r>
              <a:rPr lang="en-US" b="0" i="0" dirty="0">
                <a:solidFill>
                  <a:srgbClr val="666666"/>
                </a:solidFill>
                <a:effectLst/>
                <a:latin typeface="Roboto" panose="020B0604020202020204" pitchFamily="2" charset="0"/>
              </a:rPr>
              <a:t> iptables -P INPUT DROP The ‘ -P ‘ indicates that we will be</a:t>
            </a:r>
            <a:r>
              <a:rPr lang="en-US" b="1" i="0" dirty="0">
                <a:solidFill>
                  <a:srgbClr val="767676"/>
                </a:solidFill>
                <a:effectLst/>
                <a:latin typeface="Roboto" panose="020B0604020202020204" pitchFamily="2" charset="0"/>
              </a:rPr>
              <a:t> making a change to the</a:t>
            </a:r>
            <a:r>
              <a:rPr lang="en-US" b="0" i="0" dirty="0">
                <a:solidFill>
                  <a:srgbClr val="666666"/>
                </a:solidFill>
                <a:effectLst/>
                <a:latin typeface="Roboto" panose="020B0604020202020204" pitchFamily="2" charset="0"/>
              </a:rPr>
              <a:t> overall policy, ‘ INPUT ‘ is the chain to edit, and ‘ DROP ‘ is the default policy target. 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References: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96" y="304800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b="0" dirty="0"/>
              <a:t>Nmap Scan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96" y="2048746"/>
            <a:ext cx="2063483" cy="2858691"/>
          </a:xfrm>
        </p:spPr>
        <p:txBody>
          <a:bodyPr>
            <a:normAutofit/>
          </a:bodyPr>
          <a:lstStyle/>
          <a:p>
            <a:r>
              <a:rPr lang="en-US" sz="1600" dirty="0"/>
              <a:t>This screenshot should show the Nmap scan result of the Linux Server VM.</a:t>
            </a:r>
          </a:p>
        </p:txBody>
      </p:sp>
      <p:pic>
        <p:nvPicPr>
          <p:cNvPr id="4" name="Picture Placeholder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00F95BD-7291-4AFF-B3E0-149967ACD7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6" t="3881" r="1770" b="37501"/>
          <a:stretch/>
        </p:blipFill>
        <p:spPr>
          <a:xfrm>
            <a:off x="2971800" y="0"/>
            <a:ext cx="6172200" cy="6858000"/>
          </a:xfrm>
        </p:spPr>
      </p:pic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7" ma:contentTypeDescription="Create a new document." ma:contentTypeScope="" ma:versionID="6c3c293f3e8abce8be2ba9b97401e344">
  <xsd:schema xmlns:xsd="http://www.w3.org/2001/XMLSchema" xmlns:xs="http://www.w3.org/2001/XMLSchema" xmlns:p="http://schemas.microsoft.com/office/2006/metadata/properties" xmlns:ns1="http://schemas.microsoft.com/sharepoint/v3" xmlns:ns2="b8820432-3450-4e09-b17f-565094e588be" xmlns:ns3="b7b956fb-0613-46b7-a92d-14c47de7bd00" targetNamespace="http://schemas.microsoft.com/office/2006/metadata/properties" ma:root="true" ma:fieldsID="3ddc009a799b631f0260fbec5139ad7a" ns1:_="" ns2:_="" ns3:_="">
    <xsd:import namespace="http://schemas.microsoft.com/sharepoint/v3"/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s xmlns="b8820432-3450-4e09-b17f-565094e588be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D95BF66-7B9C-43B9-B19A-92FD67504D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5E647C-F172-4223-BB60-8967255956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90DE2-8731-4B13-A4D6-6D060EA2EB5C}">
  <ds:schemaRefs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  <ds:schemaRef ds:uri="http://www.w3.org/XML/1998/namespace"/>
    <ds:schemaRef ds:uri="b8820432-3450-4e09-b17f-565094e588be"/>
    <ds:schemaRef ds:uri="http://schemas.openxmlformats.org/package/2006/metadata/core-properties"/>
    <ds:schemaRef ds:uri="http://schemas.microsoft.com/office/infopath/2007/PartnerControls"/>
    <ds:schemaRef ds:uri="b7b956fb-0613-46b7-a92d-14c47de7bd0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109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Roboto</vt:lpstr>
      <vt:lpstr>Office Theme</vt:lpstr>
      <vt:lpstr>SEC285 Module 3 Stateful Firewall George Lamboy </vt:lpstr>
      <vt:lpstr>PowerPoint Presentation</vt:lpstr>
      <vt:lpstr>Question</vt:lpstr>
      <vt:lpstr>Nmap Scan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george lamboy</cp:lastModifiedBy>
  <cp:revision>113</cp:revision>
  <dcterms:created xsi:type="dcterms:W3CDTF">2019-04-16T16:54:41Z</dcterms:created>
  <dcterms:modified xsi:type="dcterms:W3CDTF">2021-08-08T20:00:41Z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0x0101006B0F883F57245246A7747A9329048B46</vt:lpwstr>
  </property>
</Properties>
</file>